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1" r:id="rId10"/>
    <p:sldId id="265" r:id="rId11"/>
    <p:sldId id="266" r:id="rId12"/>
    <p:sldId id="267" r:id="rId13"/>
    <p:sldId id="268" r:id="rId1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29"/>
    </inkml:context>
    <inkml:brush xml:id="br0">
      <inkml:brushProperty name="width" value="0.1" units="cm"/>
      <inkml:brushProperty name="height" value="0.1" units="cm"/>
      <inkml:brushProperty name="color" value="#00A0D7"/>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4:11:33.797"/>
    </inkml:context>
    <inkml:brush xml:id="br0">
      <inkml:brushProperty name="width" value="0.35" units="cm"/>
      <inkml:brushProperty name="height" value="0.35" units="cm"/>
      <inkml:brushProperty name="color" value="#66CC00"/>
    </inkml:brush>
  </inkml:definitions>
  <inkml:trace contextRef="#ctx0" brushRef="#br0">0 1855 24575,'1'0'0,"0"0"0,-1-1 0,1 1 0,0 0 0,-1 0 0,1-1 0,-1 1 0,1-1 0,-1 1 0,1 0 0,0-1 0,-1 1 0,1-1 0,-1 1 0,0-1 0,1 1 0,-1-1 0,1 0 0,-1 1 0,0-1 0,0 1 0,1-1 0,-1 0 0,0 0 0,7-23 0,-4 13 0,9-15 0,17-29 0,4-7 0,-16 27 0,2 0 0,44-58 0,-11 16 0,-17 25 0,45-51 0,12 10 0,-22 23 0,-46 47 0,49-36 0,-28 24 0,72-45 0,-19 16 0,-71 48 0,-1 0 0,46-39 0,-51 38 0,0 2 0,1 0 0,0 1 0,28-12 0,30-18 0,114-73 0,-164 99 0,62-26 0,-41 20 0,-8 3 0,46-32 0,-69 42 0,0 1 0,0 1 0,24-8 0,-25 11 0,0-2 0,-1 0 0,0 0 0,28-19 0,-22 12 0,0 1 0,1 1 0,1 1 0,0 1 0,1 2 0,38-9 0,60-22 0,-85 27 0,0 1 0,1 3 0,0 1 0,51-2 0,-74 8 0,68-9 0,2 0 0,94 0 0,-140 9 0,54-9 0,31-2 0,616 11 0,-361 4 0,-345-1 0,1 1 0,65 11 0,-93-11 0,4 1 0,-1-1 0,0 2 0,0 0 0,0 0 0,18 10 0,-8-4 0,1 0 0,0-2 0,35 8 0,-6-1 0,2 2 0,-2 2 0,88 44 0,-137-60 0,10 3 0,-1 1 0,-1 0 0,1 1 0,-1 0 0,0 1 0,-1 0 0,0 1 0,-1 1 0,12 13 0,-12-10 0,2-1 0,0-1 0,21 18 0,-19-18 0,-1 1 0,23 27 0,-25-28 0,0 0 0,0 0 0,17 12 0,-17-16 0,-1 1 0,0 0 0,-1 1 0,0 0 0,14 21 0,-4-2 0,1-2 0,35 38 0,-19-23 0,9 0 0,-38-37 0,1 2 0,-1-1 0,0 1 0,-1 0 0,1 0 0,7 13 0,-3-1 0,1 0 0,1-1 0,1 0 0,19 18 0,182 182 0,-97-101 0,-113-112 49,1-1-1,-1 1 1,1-1 0,0 0-1,0-1 1,11 5-1,-11-5-332,1 1 0,-1-1 0,1 1-1,-1 0 1,9 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4:11:39.405"/>
    </inkml:context>
    <inkml:brush xml:id="br0">
      <inkml:brushProperty name="width" value="0.35" units="cm"/>
      <inkml:brushProperty name="height" value="0.35" units="cm"/>
      <inkml:brushProperty name="color" value="#AB008B"/>
    </inkml:brush>
  </inkml:definitions>
  <inkml:trace contextRef="#ctx0" brushRef="#br0">2696 453 24575,'0'-3'0,"-1"-1"0,0 0 0,0 0 0,0 1 0,0-1 0,-1 0 0,0 1 0,1-1 0,-1 1 0,0 0 0,-1 0 0,1 0 0,0 0 0,-1 0 0,0 0 0,0 0 0,1 1 0,-2 0 0,-2-3 0,-8-5 0,-1 1 0,-28-12 0,29 13 0,1 0 0,-1 0 0,-17-16 0,20 14 0,-2 1 0,1 0 0,-26-12 0,11 11 0,-35-10 0,39 14 0,-1-1 0,-34-17 0,45 17 0,-7-4 0,0 1 0,-1 0 0,0 2 0,0 0 0,-1 1 0,-36-5 0,-102-14 0,-9 0 0,141 24 0,5 0 0,0 0 0,0-1 0,-42-12 0,33 6 0,-1 1 0,1 2 0,-1 1 0,-37-1 0,-136 7 0,82 2 0,114-4 0,0 2 0,0 0 0,1 0 0,-1 0 0,0 1 0,1 1 0,0 0 0,-1 0 0,1 1 0,0 0 0,1 0 0,-1 1 0,1 0 0,0 1 0,0 0 0,1 0 0,-1 0 0,-6 9 0,-9 6 0,0-1 0,-30 21 0,3-4 0,8 4 0,34-32 0,0-1 0,0 0 0,0-1 0,-1 0 0,-16 10 0,-8 1 0,1 2 0,1 1 0,-48 43 0,-3 13 0,-83 100 0,153-160 0,2 0 0,0 1 0,0 0 0,2 0 0,-9 29 0,7-22 0,0 0 0,-18 31 0,17-38 88,4-8-295,1 0-1,0 0 0,0 1 1,1 0-1,1 0 1,-6 20-1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4:11:46.039"/>
    </inkml:context>
    <inkml:brush xml:id="br0">
      <inkml:brushProperty name="width" value="0.35" units="cm"/>
      <inkml:brushProperty name="height" value="0.35" units="cm"/>
      <inkml:brushProperty name="color" value="#FFC114"/>
    </inkml:brush>
  </inkml:definitions>
  <inkml:trace contextRef="#ctx0" brushRef="#br0">4590 1088 24575,'-2'0'0,"1"0"0,-1-1 0,1 1 0,-1-1 0,1 1 0,-1-1 0,1 1 0,0-1 0,-1 0 0,1 0 0,0 0 0,-1 0 0,1 0 0,0 0 0,0 0 0,-2-2 0,-18-25 0,9 10 0,-16-10 0,-1 2 0,-55-40 0,-16-13 0,-46-39 0,7 35 0,76 49 0,-11-3 0,47 25 0,-33-21 0,33 18 0,-1 1 0,-53-19 0,31 14 0,8 1 0,-277-98 0,162 66 0,26 9 0,41 14 0,53 17 0,-53-8 0,58 13 0,0-2 0,-52-17 0,29 6 0,-1 3 0,-1 2 0,-77-8 0,69 12 0,-48-2-326,-16-3-72,59 6 595,-2 3 0,-113 6 0,62 2-64,100-4-133,0 2 0,-26 5 0,38-4 0,2 0 0,-1 1 0,0 0 0,0 1 0,1 0 0,0 1 0,-12 7 0,-123 97 0,0 0 0,133-101 0,0 2 0,0-1 0,1 1 0,-16 21 0,16-18 0,-1-1 0,0 0 0,-19 15 0,18-17 0,1 0 0,0 1 0,-15 19 0,16-17 0,-2 0 0,-20 18 0,12-13 0,-30 33 0,35-33 0,-2-1 0,-32 26 0,35-32 0,1 1 0,0 1 0,-14 18 0,15-17 0,0-1 0,-1 0 0,-15 12 0,11-11 0,1 1 0,-18 20 0,-25 22 0,-115 85 0,134-105 0,30-27 0,0 0 0,-22 15 0,1-5 157,-68 49-1679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3:52.468"/>
    </inkml:context>
    <inkml:brush xml:id="br0">
      <inkml:brushProperty name="width" value="0.35" units="cm"/>
      <inkml:brushProperty name="height" value="0.35" units="cm"/>
      <inkml:brushProperty name="color" value="#66CC00"/>
    </inkml:brush>
  </inkml:definitions>
  <inkml:trace contextRef="#ctx0" brushRef="#br0">1 260 24575,'0'-1'0,"0"1"0,1-1 0,-1 0 0,1 0 0,-1 0 0,1 1 0,-1-1 0,1 0 0,-1 1 0,1-1 0,-1 1 0,1-1 0,0 0 0,-1 1 0,1-1 0,0 1 0,0 0 0,-1-1 0,1 1 0,0-1 0,0 1 0,0 0 0,0 0 0,1-1 0,25-4 0,-24 4 0,60-5 0,0 2 0,87 6 0,-40 0 0,247-2 0,-342 2 0,0 0 0,0 1 0,0 0 0,0 1 0,0 1 0,27 13 0,-22-9 0,1-1 0,31 7 0,-26-9 0,35 6 0,85 28 0,-115-26 0,52 30 0,-22-10 0,-38-20 0,0 1 0,0 1 0,24 23 0,-20-17 0,34 24 0,-26-22 0,0 3 0,38 38 0,23 5 0,-84-60 0,0-1 0,1-1 0,13 7 0,-15-8 0,1-1 0,-1 1 0,-1 1 0,15 13 0,-2 0 0,1-1 0,0-1 0,34 20 0,13 9 0,118 75 0,-119-80 0,-36-23 0,-19-12 0,0 1 0,0 1 0,22 20 0,-22-18 0,1-1 0,-1 0 0,2-1 0,-1-1 0,2 0 0,-1-1 0,1-1 0,34 9 0,30 13 0,-55-16 0,-1 1 0,0 2 0,29 23 0,11 6 0,-19-6 0,-38-30 0,1 0 0,18 13 0,5-1 0,41 36 0,-54-41 0,1-1 0,0-1 0,1 0 0,35 15 0,-47-24 0,-1 0 0,0 1 0,0 1 0,0 0 0,-1 0 0,9 9 0,-8-6 0,1-2 0,0 1 0,21 12 0,80 49 0,-81-49 0,1-1 0,56 27 0,-75-41 0,0 1 0,-1 1 0,22 17 0,-23-16 0,1-1 0,0 0 0,0-1 0,16 8 0,9 0 0,-1 2 0,-1 2 0,38 26 0,-53-32 0,41 20 0,-41-24 0,-1 1 0,0 1 0,16 12 0,-5-3 0,0-1 0,1-2 0,1-1 0,62 22 0,45 24 0,-122-55 0,1 0 0,0-1 0,0-1 0,36 6 0,-28-6 0,34 11 0,23 8 0,-54-16 0,51 19 0,-58-18 0,0 0 0,1-2 0,0 0 0,1-2 0,33 5 0,-8-5 0,-1 2 0,91 27 0,-91-13 0,-37-15 0,1-1 0,-1-1 0,1 0 0,0 0 0,13 2 0,171 25 0,-167-26 0,50 14 0,-48-10 0,35 5 0,-49-10 0,1 0 0,-1 1 0,23 10 0,30 10 0,-19-13 0,60 6 0,-41-6 0,-41-7 0,37 2 0,-33-3 0,-1 1 0,1 1 0,-2 2 0,56 21 0,-51-16 0,1-1 0,71 12 0,23 2 0,-34-6 0,-79-16 0,0 0 0,-1 2 0,25 11 0,-22-9 0,36 12 0,72 10 0,131 15 0,-242-42 0,0 1 0,-1 0 0,1 1 0,16 7 0,-18-6 0,1 0 0,0-1 0,0-1 0,27 4 0,68-5 0,-71-3 0,71 8 0,-50-1 0,73-1 0,-34-2 0,4 8 0,20 0 0,-27-11 0,-46-3 0,0 3 0,93 14 0,-117-11 0,0-1 0,40-1 0,27 2 0,-81-2 0,-1 1 0,1 1 0,0 0 0,11 5 0,-11-3 0,0-2 0,1 1 0,15 2 0,34 6 0,-31-6 0,-1-2 0,36 2 0,-30-3 0,1 1 0,44 12 0,-7-1 0,-55-11 0,0 0 0,36 17 0,14 4 0,187 29 0,-123-29 0,-77-4 0,-44-17 0,-1 0 0,1 0 0,0-1 0,15 3 0,167 23 0,-62-7 0,-35-9 0,-63-7 0,58 2 0,544-8 0,-299-3 0,-313 1 0,0-1 0,32-8 0,-28 4 0,34-1 0,-41 4 0,-1 0 0,0-1 0,35-12 0,-33 9 0,0 1 0,44-7 0,36 2 0,88-5 0,-186 16 0,41 0 0,-1-1 0,73-13 0,-78 8 0,54-1 0,-53 5 0,47-9 0,-59 7 0,1 2 0,46 1 0,-43 1 0,47-5 0,-67 3 0,0-1 0,-1-1 0,1 0 0,11-6 0,-11 5 0,0 0 0,1 1 0,14-4 0,47-5 0,-1 4 0,99-1 0,-141 9 0,56-10 0,-53 5 0,41-1 0,-34 6 0,29 0 0,79-12 0,-93 7 0,-39 5 0,0-1 0,-1-1 0,1 0 0,-1-1 0,25-9 0,-8 0 0,1 2 0,0 1 0,0 2 0,1 1 0,36-2 0,-41 4 0,50-14 0,-52 11 0,0 2 0,34-5 0,-42 8 0,1-1 0,-2-1 0,1-1 0,-1-1 0,21-10 0,-11 5 0,34-10 0,63-7 0,-110 26 0,0-2 0,0 0 0,-1 0 0,0-1 0,22-13 0,-8 5 0,11-3 0,75-21 0,-52 19 0,-25 6 0,-1-1 0,63-35 0,-77 38 0,0 1 0,0 2 0,1 0 0,0 2 0,32-5 0,39-11 0,-34-1 0,-48 17 0,1 1 0,-1 0 0,1 1 0,0 0 0,23-3 0,50-5 0,21-2 0,16 1 0,11 0 0,-125 13 0,42-1 0,92-13 0,-115 10 0,56 1 0,14-2 0,-76 0 0,0 0 0,23-9 0,-26 7 0,1 1 0,0 1 0,22-3 0,262-35 0,-267 37 0,55-1 0,-53 5 0,49-8 0,-32 2 0,-43 7 0,-1 0 0,1-1 0,-1-1 0,0 0 0,0-1 0,14-6 0,-3 2 0,0 0 0,0 1 0,0 1 0,1 2 0,35-3 0,-21 3 0,44-11 0,57-31 0,-129 42 0,0-2 0,0 0 0,-1 0 0,0-1 0,11-9 0,30-19 0,-38 28 0,-1-2 0,1 0 0,-2 0 0,13-12 0,-9 7 0,44-30 0,-45 34 0,1 0 0,-2 0 0,0-2 0,15-14 0,-11 7 0,1 2 0,30-23 0,-26 23 0,34-34 0,6-19 0,75-76 0,-129 137 0,1 0 0,-2-1 0,13-20 0,-12 18 0,0 0 0,15-16 0,-13 16 0,-1 0 0,0-1 0,13-26 0,-12 22 0,21-30 0,-13 24 0,-1-1 0,0-1 0,-2-1 0,-1 0 0,20-53 0,-26 59 0,2 1 0,0 0 0,19-27 0,-12 21 0,5-10 0,-9 13 0,0 1 0,2 0 0,28-30 0,-30 37 0,0-1 0,19-30 0,-24 32 0,1 0 0,1 0 0,0 1 0,1 0 0,13-12 0,34-32 0,-46 43 0,1 0 0,0 1 0,1 0 0,16-10 0,49-34 0,-52 36 0,0 2 0,36-19 0,-40 24 0,-2-1 0,37-28 0,-38 25 0,1 2 0,41-23 0,-37 24 0,1-1 0,29-26 0,-32 24 0,1 0 0,36-18 0,-45 26 0,-1 0 0,0 0 0,21-19 0,-21 16 0,0 1 0,0 0 0,21-10 0,1 3 0,5-2 0,50-34 0,-69 41 0,0 2 0,1 0 0,39-13 0,-41 16 0,86-18 0,-59 9 0,1 2 0,89-17 0,-49 24 0,21-4 0,-94 9 0,60-10 0,146-7 0,-209 19 0,0-1 0,0 0 0,0-1 0,0 0 0,0-1 0,12-6 0,-10 4 0,0 1 0,0 1 0,31-5 0,53-3 0,94-4 0,746 17 0,-928-1-341,-1 0 0,0 1-1,14 2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4:27.153"/>
    </inkml:context>
    <inkml:brush xml:id="br0">
      <inkml:brushProperty name="width" value="0.35" units="cm"/>
      <inkml:brushProperty name="height" value="0.35" units="cm"/>
      <inkml:brushProperty name="color" value="#00A0D7"/>
    </inkml:brush>
  </inkml:definitions>
  <inkml:trace contextRef="#ctx0" brushRef="#br0">1 316 24575,'6336'0'0,"-6323"-1"0,0-1 0,-1 0 0,1 0 0,-1-2 0,0 1 0,16-8 0,-13 5 0,0 1 0,0 0 0,0 1 0,16-1 0,51-8 0,-45 7 0,40-2 0,36-5 0,-1 0 0,-61 10 0,93-19 0,-66-2 0,-58 17 0,-1 1 0,1 1 0,37-6 0,18 7 0,-35 2 0,55-8 0,82-16 0,84 0 0,-175 18 0,145 5 0,-126 5 0,-93-3 0,1-1 0,-1 0 0,0-1 0,0 0 0,0 0 0,18-9 0,-16 6 0,1 1 0,-1 0 0,1 1 0,17-2 0,63 1 0,94 6 0,-51 2 0,477-3 0,-577 2 0,57 10 0,31 2 0,557-13 0,-329-3 0,1849 2 0,-2182 0 0,0 2 0,0 0 0,-1 1 0,1 2 0,-1 0 0,1 1 0,-1 0 0,-1 2 0,0 1 0,0 0 0,29 20 0,10 4 0,-46-27 0,1 0 0,-2 1 0,1 0 0,-1 1 0,18 16 0,-26-20 0,0 0 0,0-1 0,-1 1 0,1 1 0,-1-1 0,0 0 0,0 1 0,0-1 0,0 1 0,-1-1 0,0 1 0,0 0 0,0 0 0,-1-1 0,0 1 0,1 0 0,-2 0 0,1 0 0,0-1 0,-3 9 0,2-6 0,-1-1 0,0 1 0,-1-1 0,1 0 0,-1 0 0,-1 0 0,1 0 0,-1 0 0,0-1 0,0 0 0,0 1 0,-1-2 0,-6 7 0,-8 4 0,-1 0 0,-29 16 0,-2 2 0,28-19 0,-1 0 0,-1-1 0,1-2 0,-51 16 0,2-1 0,61-20 0,1 0 0,0 0 0,-14 11 0,16-10 0,-1 0 0,1-2 0,-1 1 0,0-1 0,-13 5 0,-30 6 0,0-2 0,-1-2 0,-66 6 0,107-16 0,0 0 0,0 1 0,0 1 0,1 0 0,-13 6 0,10-4 0,-1-1 0,-29 7 0,-148 21 0,61-11 0,113-20 0,0 0 0,0 1 0,0 0 0,1 2 0,-1 0 0,1 2 0,-30 14 0,30-13 0,1-1 0,-1-1 0,-1-1 0,1 0 0,-1-1 0,1-2 0,-30 2 0,20-1 0,-1 0 0,-34 10 0,-118 28 0,139-34 0,27-6 0,0 2 0,0 0 0,0 0 0,-23 10 0,8-2 0,0-1 0,-1-2 0,-44 7 0,56-11 0,-67 6 0,59-7 0,1 0 0,0 1 0,-30 9 0,-3 5 0,-37 12 0,53-16 0,0-2 0,0-2 0,-72 7 0,-14 3 0,94-15 0,0-1 0,-1-2 0,-39-4 0,41 1 0,1 1 0,-1 2 0,-48 7 0,19 1 0,0-3 0,0-4 0,-94-5 0,40 0 0,-337 2 0,441 1 0,0 1 0,1 0 0,0 0 0,0 2 0,0-1 0,-18 9 0,16-6 0,0-1 0,-1-1 0,1 0 0,-19 3 0,-162 10 0,87-6 0,-22 4 0,-65 11 0,186-25 0,-4 1 0,0 1 0,0 0 0,0 1 0,0 0 0,-18 9 0,16-6 0,0-2 0,0 0 0,0 0 0,-1-2 0,0 0 0,0-1 0,0 0 0,-21-1 0,10 0 0,-44 8 0,-83 22 0,117-25 0,-44 1 0,-31 5 0,81-7 0,-39 0 0,49-5 0,-1 1 0,1 2 0,0 0 0,-37 11 0,30-6 0,0 0 0,0-2 0,-1-1 0,-42 1 0,-120-6 0,79-3 0,-2253 3 0,2341 1 0,1 2 0,-34 6 0,30-3 0,-36 1 0,-53-5 0,69-3 0,0 3 0,-82 12 0,73-7 0,0-2 0,-1-2 0,-70-6 0,18 1 0,-249 2 0,346-1 0,-1-1 0,1 0 0,0-1 0,-1 0 0,1-1 0,-17-7 0,15 5 0,0 1 0,-1 0 0,1 2 0,-20-4 0,-131-17 0,92 11 0,-77-2 0,98 11 0,-91-17 0,65-2 0,58 15 0,0 2 0,-1 1 0,-34-5 0,-141-18 0,5 2 0,56 2 0,77 1 0,47 18 0,0 0 0,0 1 0,-1 0 0,-14-3 0,-7 0 0,-38-13 0,4 0 0,26 11 0,24 6 0,1-1 0,-1 0 0,1-1 0,0-1 0,1-1 0,-19-10 0,17 9 0,0 0 0,-1 0 0,-1 2 0,1 0 0,-1 1 0,-21-3 0,17 4 0,0-1 0,0-2 0,-31-12 0,43 13 0,0-1 0,1 0 0,-18-16 0,-8-6 0,7 9 0,1-2 0,0-1 0,-27-32 0,43 44 0,0 1 0,0 0 0,-1 0 0,-1 2 0,-22-12 0,16 9 0,-32-23 0,20 12 0,-2 1 0,0 2 0,-51-22 0,61 29 0,-42-29 0,-11-6 0,-74-31 0,148 77 0,1 0 0,-1-1 0,1 1 0,-1-1 0,1 1 0,0-1 0,0 0 0,-4-3 0,6 5 0,0 0 0,0 0 0,0-1 0,0 1 0,0 0 0,-1 0 0,1-1 0,0 1 0,0 0 0,0 0 0,0-1 0,0 1 0,0 0 0,0 0 0,0-1 0,0 1 0,0 0 0,0-1 0,0 1 0,0 0 0,0 0 0,0-1 0,0 1 0,0 0 0,0 0 0,1-1 0,-1 1 0,0 0 0,0 0 0,0-1 0,1 1 0,14-7 0,24 3 0,-1 1 0,1 1 0,50 6 0,-5-2 0,-17-1 0,94 14 0,-67-6 0,188-6 0,-140-5 0,-39 1 0,117 3 0,-120 10 0,27 1 0,195-13 0,-318 0 0,-1 0 0,1 0 0,0 0 0,-1 1 0,1-1 0,-1 1 0,1 0 0,4 2 0,-8-3 0,1 0 0,-1 0 0,0 1 0,0-1 0,0 0 0,0 0 0,1 0 0,-1 0 0,0 0 0,0 0 0,0 1 0,0-1 0,0 0 0,1 0 0,-1 0 0,0 0 0,0 1 0,0-1 0,0 0 0,0 0 0,0 0 0,0 1 0,0-1 0,0 0 0,0 0 0,0 0 0,0 1 0,0-1 0,0 0 0,0 0 0,0 0 0,0 1 0,0-1 0,0 0 0,0 0 0,0 0 0,0 1 0,0-1 0,0 0 0,0 0 0,-1 0 0,1 0 0,0 1 0,-19 9 0,-42 10 0,-22 9 0,50-17 0,0-2 0,-1-1 0,-1-1 0,1-2 0,-43 2 0,45-5 0,-111 14 0,-4-3 0,14-3 0,76-5 0,42-5 0,0 0 0,0 1 0,0 1 0,0 0 0,1 1 0,-20 7 0,22-6 0,9-4 0,0 0 0,-1 0 0,1 0 0,0 0 0,0 1 0,0-1 0,0 1 0,0 0 0,0 0 0,0 0 0,-2 3 0,6-4 0,0-1 0,0 1 0,0-1 0,-1 1 0,1-1 0,0 1 0,0-1 0,0 1 0,0-1 0,0 0 0,0 1 0,0-1 0,0 0 0,0 0 0,0 0 0,1 0 0,-1 0 0,1 0 0,-1 0 0,38 0 0,-1-1 0,1-2 0,39-8 0,-38 5 0,211-16 0,-173 8 0,-30 5 0,85-5 0,-112 12 0,0-1 0,0 0 0,0-2 0,27-10 0,15-3 0,-59 17 0,3-1 0,0 1 0,1-1 0,-1 1 0,11 0 0,-18 1 0,1 0 0,-1 0 0,1 0 0,-1 0 0,1 1 0,0-1 0,-1 0 0,1 0 0,-1 0 0,1 0 0,-1 0 0,0 1 0,1-1 0,-1 0 0,1 1 0,-1-1 0,1 0 0,-1 0 0,0 1 0,1-1 0,-1 1 0,1-1 0,-1 0 0,0 1 0,0-1 0,1 1 0,-1 0 0,0 0 0,0 1 0,0-1 0,0 1 0,-1-1 0,1 0 0,0 1 0,-1-1 0,1 0 0,-1 1 0,1-1 0,-1 0 0,0 0 0,0 0 0,1 0 0,-3 3 0,2-4 0,1 1 0,0-1 0,-1 0 0,1 1 0,-1 0 0,1-1 0,0 1 0,-1-1 0,1 1 0,0-1 0,0 1 0,0 0 0,-1-1 0,1 1 0,0-1 0,0 1 0,0 0 0,0-1 0,0 1 0,0 0 0,0-1 0,0 1 0,0-1 0,0 1 0,1 0 0,-1-1 0,0 1 0,0 0 0,0-1 0,1 1 0,-1-1 0,0 1 0,1-1 0,-1 1 0,1-1 0,-1 1 0,1-1 0,-1 1 0,0-1 0,1 0 0,0 1 0,-1-1 0,1 0 0,-1 1 0,1-1 0,-1 0 0,1 0 0,0 1 0,-1-1 0,1 0 0,-1 0 0,1 0 0,0 0 0,-1 0 0,1 0 0,0 0 0,0 0 0,48 2 0,-40-2 0,32 0 0,-12 1 0,1-1 0,-1-1 0,0-1 0,-1-2 0,52-13 0,-21 0 0,107-17 0,-2 1 0,-155 31 0,29-11 0,-46 14 0,-11 11 0,3 4 0,0-1 0,0-1 0,-1-1 0,-1 0 0,-32 16 0,-70 41 0,-8 3 0,101-59 0,-35 24 0,36-20 0,-31 15 0,48-29 0,-46 26 0,52-29 0,0 1 0,0 0 0,0 0 0,1 1 0,-1-1 0,1 0 0,-1 1 0,1 0 0,0-1 0,0 1 0,0 0 0,1 0 0,-1 0 0,-1 6 0,2-9 0,1 0 0,0 0 0,0 1 0,0-1 0,0 0 0,0 0 0,0 1 0,0-1 0,0 0 0,0 0 0,0 1 0,0-1 0,0 0 0,0 0 0,0 1 0,1-1 0,-1 0 0,0 0 0,0 0 0,0 1 0,0-1 0,0 0 0,0 0 0,1 0 0,-1 1 0,0-1 0,0 0 0,0 0 0,0 0 0,1 0 0,-1 1 0,0-1 0,0 0 0,1 0 0,-1 0 0,0 0 0,1 0 0,12 0 0,12-8 0,55-24 0,-46 20 0,36-20 0,-44 18 0,0 1 0,2 1 0,42-12 0,-43 17 0,0-1 0,-1-1 0,0-2 0,32-17 0,-30 11-1179,-1 2-1,2 2 0,0 0 1,53-15-1,-70 26 1091,0-2-1,0 1 0,0-1 1,0-1-1,0 0 0,-1-1 1,0 0-1,0-1 0,-1 0 1,1-1-1,14-14 0,-24 21 147,-1 1 0,2-1 114,-2 0-114,1 1 0,-1-1 0,0 1 0,1-1 0,-1 1 0,0-1 0,1 0 0,-1 1 0,0-1-1,0 1 1,0-1 0,1 0 0,-1 1 0,0-1 0,0 1 0,0-1 0,0 0 0,0 1 0,0-1 0,0 0 0,0 1 0,-1-1 0,1 1 0,0-2-1,-1 1 23,0 1 0,0-1 0,0 0 0,0 0 0,0 1 0,0-1 0,0 0 0,0 1 0,0-1 0,0 1 0,0 0 0,0-1 0,0 1 0,-2-1 0,-47-2 1515,45 3-1329,-21 1 236,0 2 0,0 1 0,-29 7 0,17-2-283,-23 6-218,-105 41 0,63-5-1087,50-34 868,-59 13 0,-9 2 229,-21 26 1002,53-19-509,74-32-503,9-4 0,0 0 0,0-1 0,0 1 0,-1-1 0,-6 1 0,12-3 0,0 0 0,0 1 0,0-1 0,0 0 0,0 0 0,0 0 0,0-1 0,0 1 0,0 0 0,1 0 0,-1 0 0,0-1 0,0 1 0,0 0 0,0-1 0,0 1 0,0-1 0,1 1 0,-1-1 0,0 1 0,0-1 0,1 0 0,-1 1 0,0-1 0,1 0 0,-1 0 0,1 1 0,-1-1 0,1 0 0,-1 0 0,1 0 0,0 0 0,-1 1 0,1-1 0,0 0 0,0 0 0,-1 0 0,1 0 0,0 0 0,0 0 0,0-2 0,1-3 0,0 0 0,1 0 0,0 0 0,-1 0 0,2 1 0,-1-1 0,1 0 0,0 1 0,0 0 0,0-1 0,6-5 0,3-8 0,-7 9 0,1-1 0,1 1 0,0 1 0,0-1 0,1 1 0,0 0 0,0 1 0,1 0 0,0 0 0,14-8 0,-10 9 0,34-23 0,-44 28 0,0 0 0,-1 0 0,1 0 0,-1 0 0,0-1 0,1 1 0,-1-1 0,0 0 0,0 1 0,-1-1 0,1 0 0,1-5 0,-3 7 0,0 1 0,0 0 0,0-1 0,0 1 0,0-1 0,0 1 0,0 0 0,-1-1 0,1 1 0,0 0 0,0-1 0,0 1 0,-1 0 0,1-1 0,0 1 0,0 0 0,-1-1 0,1 1 0,0 0 0,-1 0 0,1 0 0,0-1 0,-1 1 0,1 0 0,0 0 0,-1 0 0,1 0 0,-1-1 0,1 1 0,0 0 0,-1 0 0,1 0 0,-1 0 0,1 0 0,0 0 0,-1 0 0,1 0 0,-1 0 0,1 0 0,0 1 0,-1-1 0,1 0 0,0 0 0,-1 0 0,1 0 0,0 0 0,-1 1 0,-21 5 0,4 1 0,1 1 0,0 0 0,0 2 0,1 0 0,0 1 0,1 0 0,0 1 0,1 1 0,-22 24 0,32-32 0,2-2 0,-1 0 0,0 0 0,1 0 0,-1 0 0,1 1 0,0-1 0,-2 6 0,4-9 0,-1 1 0,1-1 0,0 1 0,0 0 0,0-1 0,0 1 0,0-1 0,0 1 0,0-1 0,0 1 0,0 0 0,0-1 0,1 1 0,-1-1 0,0 1 0,0-1 0,0 1 0,1-1 0,-1 1 0,0-1 0,1 1 0,0 0 0,19 8 0,10-5 0,0-1 0,0-1 0,1-1 0,31-5 0,10 1 0,83 5-165,112-5-364,-177-9-18,14 0-480,-73 9 1017,0-2 1,57-16 0,22-3 10,-56 15 104,-8 1 118,48-2 0,-54 8 241,-1-2 1,66-17-1,-104 21-453,0 0 1,-1-1 0,1 1 0,0 0 0,0 0 0,0 0-1,0-1 1,0 1 0,0 0 0,0 0 0,0 0 0,0 1-1,0-1 1,0 0 0,0 0 0,0 0 0,0 1 0,1 0-1,-2-1-7,0 1 0,1-1 0,-1 0 0,0 1 0,0-1 0,0 1 0,0-1 0,1 1 0,-1-1 0,0 1 0,0-1 0,0 0-1,0 1 1,0-1 0,0 1 0,0-1 0,0 1 0,-1-1 0,1 1 0,0-1 0,0 1 0,0-1 0,0 0 0,-1 1 0,1 0-1,-24 30 22,-211 178-25,107-102 0,125-104 0,0-1 0,0 0 0,0 0 0,0 0 0,0-1 0,-1 1 0,1-1 0,-1 0 0,1 1 0,-1-2 0,1 1 0,-1 0 0,1-1 0,-7 1 0,9-1 0,0-1 0,-1 1 0,1 0 0,0-1 0,-1 1 0,1 0 0,0-1 0,0 0 0,0 1 0,-1-1 0,1 0 0,0 1 0,0-1 0,0 0 0,0 0 0,0 0 0,0 0 0,0 0 0,1 0 0,-1 0 0,0 0 0,0 0 0,1-1 0,-1 1 0,1 0 0,-1 0 0,1-1 0,0 1 0,-1 0 0,1-1 0,0 1 0,0 0 0,0-1 0,0 1 0,0 0 0,0-1 0,0 1 0,0 0 0,1-1 0,-1 1 0,1-2 0,3-9 0,0 1 0,0 0 0,1 0 0,1 1 0,0-1 0,0 1 0,12-14 0,-8 10 0,3-2 0,1-1 0,25-21 0,-23 22 0,0 0 0,15-19 0,-20 21 0,2 2 0,-1 0 0,2 0 0,0 1 0,0 1 0,1 0 0,20-10 0,36-25 0,-46 30 0,-21 13 0,1 0 0,-1 0 0,0-1 0,0 0 0,0 1 0,0-1 0,0-1 0,-1 1 0,1-1 0,2-4 0,-26 15 0,-13 13 0,0 2 0,-49 43 0,45-34 0,-42 27 0,-74 52 0,90-65 0,2 2 0,2 3 0,-75 81 0,133-130 0,0 0 0,0-1 0,1 1 0,-1 0 0,0 0 0,0 0 0,0 0 0,1-1 0,-1 1 0,1 0 0,-1 0 0,1 0 0,-1 1 0,1-1 0,-1 0 0,1 0 0,0 0 0,-1 0 0,1 0 0,0 0 0,0 0 0,0 1 0,0-1 0,0 0 0,0 0 0,1 0 0,-1 3 0,2-3 0,-1 0 0,0 0 0,0 0 0,1 1 0,-1-1 0,1 0 0,-1-1 0,1 1 0,-1 0 0,1 0 0,0-1 0,-1 1 0,1-1 0,0 1 0,3 0 0,10 0 0,0 1 0,-1-2 0,20-1 0,-13-1-218,-1-1-1,1-1 1,-1-1-1,0-1 1,0-1 0,0 0-1,-1-2 1,29-16-1,-20 11-880,1 1 1,49-14-1,-49 19 61,-1-2 0,-1-1 0,28-15 0,-4-1 975,88-32 1,7-2 86,-96 39-24,0 3 0,64-17 0,-69 23 0,-26 7-59,-1-1-1,24-14 1,-27 12 9,1 2 1,0 0-1,21-6 0,219-46 2858,-216 41-1298,-37 16-1331,0 0 0,1-1 0,0 1 0,-1 1 1,1-1-1,0 0 0,0 1 0,0 0 1,0 0-1,0 0 0,0 0 0,0 1 1,0-1-1,0 1 0,0 0 0,0 1 0,0-1 1,5 2-1,-8-2-140,0 1 1,0-1-1,0 1 0,-1 0 1,1-1-1,0 1 1,0 0-1,-1 0 0,1 0 1,-1-1-1,1 1 0,-1 0 1,1 0-1,-1 0 1,1 0-1,-1 0 0,0 0 1,0 0-1,1 0 0,-1 0 1,0 0-1,0 0 1,0 0-1,0 0 0,0 0 1,0 0-1,-1 0 0,1 0 1,0 0-1,-1 2 1,-11 32 881,10-31-894,-9 18-27,-1 1 0,-1-2 0,0 0 0,-2 0 0,-23 24 0,-95 85 0,128-126 0,-26 22 0,-35 21 0,-11 9 0,-96 73 0,170-126 0,1-1 0,-1 0 0,0 0 0,0 0 0,0 0 0,-1 0 0,1 0 0,0-1 0,-1 0 0,-3 1 0,7-1 0,-1-1 0,0 0 0,0 0 0,1 0 0,-1 0 0,0-1 0,0 1 0,0 0 0,1 0 0,-1 0 0,0 0 0,1-1 0,-1 1 0,0 0 0,1-1 0,-1 1 0,0-1 0,1 1 0,-1-1 0,0 0 0,0 0 0,0-1 0,0 1 0,0-1 0,0 0 0,0 1 0,0-1 0,1 0 0,-1 0 0,1 1 0,-1-1 0,1 0 0,0-2 0,-3-42 0,2 0 0,2 1 0,2-1 0,2 0 0,12-50 0,19-33 0,-6 33 0,-24 74 0,2 0 0,1 1 0,11-21 0,16-38 0,-28 61 0,-5 14 0,-1-1 0,0 1 0,0-1 0,0 1 0,-1-1 0,2-7 0,-3 12 0,0 0 0,0 0 0,0 0 0,-1-1 0,1 1 0,0 0 0,-1 0 0,1 0 0,0 0 0,-1 0 0,1 0 0,-1 0 0,0 0 0,1 0 0,-1 0 0,0 0 0,1 0 0,-1 0 0,0 0 0,0 0 0,0 1 0,0-1 0,0 0 0,0 1 0,0-1 0,0 1 0,0-1 0,0 1 0,0-1 0,0 1 0,0 0 0,-1-1 0,1 1 0,0 0 0,0 0 0,-2 0 0,0 0 0,-1 0 0,1 1 0,-1-1 0,1 1 0,0-1 0,-1 1 0,1 0 0,0 1 0,0-1 0,0 0 0,-1 1 0,1 0 0,1 0 0,-5 2 0,-42 37 0,36-30 0,-59 62 0,48-47 0,-37 31 0,-32 19 0,-113 119 0,152-143 0,38-38 0,1 1 0,0 0 0,1 1 0,1 1 0,-13 20 0,12-15 0,9-14 0,-1 0 0,1 1 0,1-1 0,-1 1 0,1 0 0,-2 11 0,5-19 0,1 1 0,0-1 0,0 1 0,0-1 0,0 1 0,0-1 0,0 1 0,0-1 0,0 1 0,1-1 0,-1 1 0,0-1 0,1 1 0,-1-1 0,1 1 0,0-1 0,0 0 0,0 2 0,1-1 0,0 0 0,0-1 0,0 1 0,0-1 0,0 0 0,0 1 0,1-1 0,-1 0 0,0 0 0,1 0 0,-1-1 0,0 1 0,1-1 0,4 1 0,10 1 0,0 0 0,0-1 0,0-1 0,0-1 0,0-1 0,0 0 0,0-1 0,0-1 0,-1 0 0,1-1 0,-1-1 0,-1-1 0,16-8 0,13-6-329,0 1-1,63-18 0,36-15-284,2-1 614,-29 13 0,-30-1 0,-55 25 0,45-16 0,-35 19 0,-9 4 0,-1-1 0,-1-2 0,52-29 0,-58 29-86,0 0 0,1 2-1,1 1 1,-1 1 0,28-5 0,13-6-22,-42 11 108,43-24 0,-2 1 0,-50 26 125,26-11 589,-39 17-672,0-1 1,0 0 0,-1 0 0,1 0 0,0 0 0,-1 0 0,1 0 0,-1-1 0,1 1 0,-1 0 0,0-1 0,0 1 0,0-1 0,1 1 0,-1-1 0,1-2 0,-5 2 235,-5 6-71,-6 6-33,-145 140-174,14-5 0,70-77 0,-25 28 0,64-54 0,-35 34 0,29-29 0,38-42 0,18-23 0,-11 15 0,43-49 0,56-48 0,-85 85 0,-3 3 0,0 2 0,0 0 0,18-9 0,32-24 0,-34 22 0,0 2 0,1 0 0,1 2 0,47-17 0,5-5 0,33-11 0,-114 49 0,-1 0 0,0 0 0,1 0 0,-1 0 0,1 1 0,-1-1 0,1 1 0,0 0 0,-1 0 0,1 0 0,-1 0 0,1 0 0,-1 0 0,1 1 0,0-1 0,-1 1 0,1 0 0,-1 0 0,0 0 0,1 0 0,3 2 0,-3 0 0,-1 0 0,1-1 0,-1 1 0,1 0 0,-1 0 0,0 0 0,0 0 0,-1 1 0,1-1 0,-1 1 0,1-1 0,-1 1 0,1 5 0,1 4 0,-2 0 0,1 0 0,-2 0 0,1 1 0,-2-1 0,0 0 0,-4 22 0,-15 42 0,-10 53 0,18-79 0,9-39 0,0-1 0,0 1 0,1 0 0,0 0 0,1 0 0,1 0 0,0 0 0,0 0 0,3 12 0,-3-23 0,0 0 0,1-1 0,-1 1 0,0 0 0,0-1 0,1 1 0,-1-1 0,0 1 0,1 0 0,-1-1 0,1 1 0,-1-1 0,1 1 0,-1-1 0,1 0 0,-1 1 0,1-1 0,-1 1 0,1-1 0,0 0 0,-1 1 0,1-1 0,-1 0 0,1 0 0,0 0 0,-1 1 0,2-1 0,23-5 0,17-17 0,103-89-957,-73 54 518,-21 14 388,-24 20-393,56-36 0,-56 41 326,-2 0 0,31-29 0,27-20 1463,80-64-985,-115 90-64,-40 33-224,-1 0 0,1 1 0,1 1-1,-1-1 1,1 1 0,0 1-1,14-7 1,-22 11-69,0 1-1,0-1 1,0 1 0,0 0 0,0-1-1,0 1 1,0 0 0,0 0 0,0-1-1,0 1 1,0 0 0,0 0 0,0 0-1,0 1 1,0-1 0,0 0 0,0 0-1,0 0 1,0 1 0,0-1 0,0 1-1,0-1 1,0 1 0,0-1 0,0 1-1,0-1 1,0 1 0,-1 0 0,1-1-1,0 1 1,0 0 0,-1 0 0,1 0-1,0 0 1,-1-1 0,1 1 0,-1 0-1,1 0 1,-1 0 0,0 0 0,1 0-1,-1 0 1,0 0 0,0 0 0,0 0-1,0 0 1,0 1 0,0-1 0,0 0-1,0 0 1,0 2 0,-1 6-9,1-1 0,-1 1 1,-1 0-1,-3 14 0,-1-6 6,0 0 0,-1 0 0,-1-1 0,-1 0 0,0 0 0,-1-1 0,0 0 0,-2-1 0,-13 14 0,-12 13 0,6-6 0,-2-1 0,-59 48 0,53-55 0,23-17 0,0 0 0,-25 24 0,36-29 0,-1 0 0,0 0 0,0 0 0,0-1 0,-1 0 0,0-1 0,0 1 0,0-1 0,0-1 0,0 1 0,0-1 0,-13 2 0,17-4 0,0 0 0,0 1 0,0-1 0,0 0 0,1-1 0,-1 1 0,0 0 0,0-1 0,0 0 0,0 0 0,0 0 0,1 0 0,-1 0 0,0 0 0,1-1 0,-1 1 0,1-1 0,0 0 0,-1 1 0,1-1 0,0 0 0,0 0 0,0-1 0,0 1 0,0 0 0,1-1 0,-1 1 0,1-1 0,0 0 0,-1 1 0,1-1 0,0 0 0,1 0 0,-1 0 0,0-3 0,-3-23 0,1 0 0,1 0 0,2 0 0,4-37 0,-1-10 0,-2-216 0,-1 286 0,0 1 0,-1 0 0,1-1 0,-1 1 0,0 0 0,0 0 0,-1 0 0,1-1 0,-1 1 0,-5-8 0,5 11 0,0-1 0,0 0 0,0 1 0,-1-1 0,1 1 0,-1-1 0,0 1 0,0 0 0,1 0 0,-2 1 0,1-1 0,0 0 0,0 1 0,0 0 0,-1 0 0,1 0 0,-7-1 0,-1 0 0,0 1 0,0 1 0,-1 0 0,1 0 0,0 1 0,-1 0 0,1 1 0,0 0 0,0 1 0,0 1 0,1-1 0,-15 8 0,8-2 0,1 1 0,0 0 0,0 1 0,1 0 0,0 1 0,-21 24 0,21-21 0,-1-1 0,-24 17 0,-25 21 0,25-17 0,-72 49 0,4-4 0,103-76 0,-3 3 0,-1 1 0,1 0 0,0 0 0,-9 11 0,16-18 0,0 1 0,-1 0 0,1 0 0,0 0 0,0 0 0,0 0 0,0 0 0,0 0 0,1 0 0,-1 1 0,1-1 0,-1 0 0,1 0 0,0 0 0,0 1 0,0-1 0,0 0 0,0 0 0,0 1 0,1-1 0,-1 0 0,1 0 0,-1 0 0,1 0 0,0 1 0,0-1 0,0 0 0,2 2 0,-1-2 0,0 0 0,0 1 0,1-1 0,-1 0 0,1-1 0,0 1 0,0 0 0,0-1 0,-1 1 0,1-1 0,0 0 0,1 0 0,-1 0 0,0-1 0,0 1 0,5-1 0,57 2 0,-50-3 0,84-1 0,102-16 0,153-43-2170,-318 54 1959,1-3-1,39-15 1,-29 8 121,27-4-95,114-16 0,-60 13 60,-86 14 685,62-25 1,-24 6 100,-68 25-366,-7 2-174,-1 0 1,1 1 0,0-1-1,0 1 1,0 0 0,0 0-1,0 1 1,0-1 0,9 1-1,-14 0-118,0 1-1,0-1 0,1 0 1,-1 0-1,0 0 0,0 0 0,0 0 1,0 0-1,1 0 0,-1 0 1,0 0-1,0 1 0,0-1 1,0 0-1,0 0 0,1 0 1,-1 0-1,0 1 0,0-1 1,0 0-1,0 0 0,0 0 1,0 0-1,0 1 0,0-1 0,0 0 1,0 0-1,0 0 0,0 1 1,0-1-1,0 0 0,0 0 1,0 0-1,0 1 0,0-1 1,0 0-1,0 0 0,0 0 1,0 1-1,0-1 0,-7 11 23,-10 9-49,17-20 24,-106 98 0,90-84 0,-1 0 0,-28 19 0,-18 16 0,36-28 0,0-1 0,-32 18 0,-20 14 0,64-40 0,1-1 0,0-1 0,0 0 0,-24 11 0,37-20 0,0-1 0,1 1 0,-1-1 0,0 0 0,1 1 0,-1-1 0,0 0 0,1 1 0,-1-1 0,0 0 0,0 0 0,1 0 0,-1 0 0,0 0 0,0 0 0,1 0 0,-1 0 0,0 0 0,0 0 0,1 0 0,-1 0 0,0 0 0,0 0 0,1-1 0,-1 1 0,0 0 0,1-1 0,-1 1 0,0-1 0,1 1 0,-1 0 0,0-1 0,1 1 0,-1-1 0,1 0 0,-1 1 0,1-1 0,-1 1 0,1-1 0,0 0 0,-1 1 0,1-1 0,0 0 0,-1 1 0,1-1 0,0 0 0,0 0 0,0 1 0,0-1 0,-1 0 0,1-1 0,0 0 0,0-1 0,1 0 0,-1 1 0,0-1 0,1 0 0,0 1 0,-1-1 0,1 1 0,0-1 0,0 1 0,1-1 0,-1 1 0,3-4 0,98-103 0,24-19 0,-115 118 0,-1 1 0,2 0 0,22-15 0,-20 16 0,-1-2 0,19-16 0,-3-1 0,0 1 0,2 1 0,46-28 0,-53 42 0,-24 11 0,1 0 0,-1 0 0,0 0 0,1 0 0,-1 0 0,1 0 0,-1 0 0,0 0 0,1 0 0,-1 0 0,0 0 0,1 0 0,-1 0 0,1 0 0,-1 0 0,0 1 0,1-1 0,-1 0 0,0 0 0,1 0 0,-1 1 0,0-1 0,1 0 0,-1 0 0,0 1 0,0-1 0,1 0 0,-1 0 0,0 1 0,0-1 0,1 0 0,-1 1 0,0-1 0,0 0 0,0 1 0,0-1 0,0 1 0,0-1 0,1 0 0,-1 1 0,0-1 0,0 0 0,0 1 0,0-1 0,0 1 0,0-1 0,-1 0 0,1 1 0,0-1 0,0 0 0,0 1 0,0-1 0,0 1 0,0-1 0,-1 0 0,1 1 0,0-1 0,0 0 0,-1 0 0,1 1 0,-12 32 0,-1-1 0,-2 0 0,-21 33 0,15-29 0,-26 66 0,26-38 0,16-45 0,-1 0 0,0 0 0,-2-1 0,0 0 0,-16 25 0,15-28 0,0 0 0,1 1 0,1 0 0,-10 30 0,-13 72 0,25-96 0,3-14 0,0 1 0,1-1 0,0 0 0,0 1 0,1-1 0,1 14 0,-1-20 0,0-1 0,1 0 0,-1 0 0,0 1 0,1-1 0,-1 0 0,1 0 0,0 0 0,-1 0 0,1 1 0,0-1 0,0 0 0,-1 0 0,1 0 0,0-1 0,0 1 0,0 0 0,0 0 0,2 1 0,-1-1 0,1-1 0,-1 1 0,0-1 0,0 0 0,1 0 0,-1 1 0,0-1 0,0-1 0,1 1 0,-1 0 0,0 0 0,0-1 0,0 1 0,1-1 0,2-1 0,11-6-143,0 0-1,0-1 0,-1 0 0,-1-1 0,1-1 1,20-20-1,-12 11-97,29-20-1,19-11-221,31-19-323,-10 12 493,145-122-1,-147 107 209,118-101 249,-142 120 859,74-76 0,-90 63 177,-50 68-1200,0-1 0,-1 0 0,1 0 0,0 0 0,0 0 0,0 1 0,0-1 0,0 0 0,0 0 0,0 0 0,0 1 0,0-1 0,0 0 0,0 0 0,0 0 0,0 1 0,0-1 0,0 0 0,0 0 0,0 0 0,1 1 0,-1-1 0,0 0 0,0 0 0,0 0 0,0 0 0,0 1 0,0-1 0,0 0 0,1 0 0,-1 0 0,0 0 0,0 0 0,0 0 0,0 1 0,1-1 0,-1 0 0,0 0 0,0 0 0,0 0 0,0 0 0,1 0 0,-1 0 0,0 0 0,0 0 0,0 0 0,1 0 0,-1 0 0,0 0 0,0 0 0,0 0 0,1 0 0,-1 0 0,0 0 0,0 0 0,0 0 0,1 0 0,-1 0 0,0 0 0,0-1 0,0 1 0,0 0 0,1 0 0,-1 0 0,0 0 0,0 0 0,0 0 0,0-1 0,-1 18 0,-5 4 0,0-1 0,-1 0 0,-1-1 0,-13 23 0,-1 1 0,-14 56 0,25-65 0,-18 38 0,-16 1 0,10-17 0,10-7 0,16-31 0,0 0 0,-23 31 0,-23 35 0,43-62 0,-2-1 0,0 0 0,-1-1 0,-21 21 0,35-40 0,1 0 0,-1 0 0,1-1 0,-1 1 0,1 0 0,-1-1 0,0 1 0,1-1 0,-1 1 0,0-1 0,0 1 0,1-1 0,-1 1 0,0-1 0,0 0 0,0 1 0,1-1 0,-1 0 0,0 0 0,0 1 0,0-1 0,0 0 0,0 0 0,1 0 0,-1 0 0,0 0 0,0 0 0,0-1 0,0 1 0,0 0 0,1 0 0,-1 0 0,0-1 0,0 1 0,0-1 0,1 1 0,-1 0 0,0-1 0,0 0 0,1 1 0,-1-1 0,0 1 0,1-1 0,-1 0 0,1 1 0,-1-1 0,1 0 0,-1 1 0,1-1 0,0 0 0,-1 0 0,1 0 0,0 0 0,-1 1 0,1-1 0,0 0 0,0 0 0,0 0 0,0-1 0,-3-9 0,2 1 0,-1-1 0,1-17 0,1 25 0,-1-418 0,4 185 0,-3 186 0,-1-60 0,1 108 0,0-1 0,0 1 0,0-1 0,-1 1 0,1 0 0,-1-1 0,0 1 0,1-1 0,-1 1 0,0 0 0,0-1 0,-1 1 0,1 0 0,0 0 0,-1 0 0,1 0 0,-1 0 0,0 0 0,0 1 0,1-1 0,-1 1 0,0-1 0,-1 1 0,1-1 0,0 1 0,0 0 0,0 0 0,-1 0 0,1 0 0,0 1 0,-1-1 0,1 1 0,-1-1 0,1 1 0,-1 0 0,1 0 0,-1 0 0,1 0 0,-1 0 0,-3 1 0,-5 1 0,1 1 0,-1-1 0,1 2 0,0-1 0,0 1 0,0 1 0,1 0 0,-12 7 0,-134 89 0,34-13 0,102-76 0,2 1 0,-24 23 0,25-21 0,-16 8 0,23-17 0,0 1 0,0 0 0,0 0 0,-14 16 0,21-21 0,1 0 0,0-1 0,-1 1 0,1 0 0,0 0 0,0 0 0,0 0 0,1 0 0,-1 0 0,0 0 0,1 0 0,-1 0 0,1 1 0,0-1 0,0 0 0,0 0 0,0 0 0,0 1 0,0-1 0,0 0 0,1 0 0,-1 0 0,1 0 0,0 0 0,0 0 0,0 0 0,-1 0 0,2 0 0,-1 0 0,2 3 0,0-2 0,0 0 0,0-1 0,0 1 0,1 0 0,-1-1 0,1 0 0,0 0 0,-1 0 0,1 0 0,0-1 0,0 1 0,0-1 0,0 0 0,0 0 0,1-1 0,-1 1 0,8-1 0,5 0 0,0 0 0,-1-1 0,20-4 0,21-5 0,-1-3 0,-1-2 0,0-2 0,53-25 0,67-27-1672,-78 34 1018,-12-5 654,9-3 0,115-49 1714,-105 43-1102,-87 43-612,-17 6 0,0 0 0,0 0 0,0 0 0,0 0 0,1 0 0,-1 0 0,0 0 0,0 0 0,0 0 0,0 0 0,0 1 0,0-1 0,0 0 0,0 0 0,1 0 0,-1 0 0,0 0 0,0 0 0,0 0 0,0 0 0,0 0 0,0 0 0,0 0 0,0 0 0,0 0 0,0 1 0,1-1 0,-1 0 0,0 0 0,0 0 0,0 0 0,0 0 0,0 0 0,0 0 0,0 0 0,0 1 0,0-1 0,0 0 0,0 0 0,0 0 0,0 0 0,0 0 0,0 0 0,0 0 0,0 1 0,0-1 0,0 0 0,0 0 0,0 0 0,0 0 0,0 0 0,-1 0 0,1 0 0,0 0 0,0 0 0,0 1 0,0-1 0,-19 23 0,12-15 0,-14 15 0,1 2 0,1 0 0,2 1 0,-25 48 0,24-41 0,-2-1 0,-34 43 0,44-62 0,-20 42 0,3-5 0,11-25 0,-36 47 0,52-71 0,-1-1 0,1 1 0,-1 0 0,1-1 0,-1 1 0,1 0 0,-1-1 0,0 1 0,0-1 0,1 1 0,-1-1 0,0 1 0,1-1 0,-1 0 0,0 1 0,0-1 0,0 0 0,0 1 0,1-1 0,-1 0 0,0 0 0,0 0 0,0 0 0,0 0 0,0 0 0,1 0 0,-1 0 0,0 0 0,0-1 0,-1 1 0,1-1 0,1 1 0,-1-1 0,1 0 0,-1 1 0,1-1 0,0 0 0,-1 0 0,1 1 0,0-1 0,-1 0 0,1 0 0,0 0 0,0 1 0,-1-1 0,1 0 0,0 0 0,0 0 0,0 0 0,0 1 0,0-1 0,1 0 0,-1 0 0,0 0 0,0 1 0,0-1 0,1 0 0,-1 0 0,0 0 0,1 1 0,0-2 0,15-30 0,1 0 0,40-54 0,55-51 0,-80 99 0,76-76 0,-73 79 0,14-10 0,75-56 0,-123 100 0,0 0 0,0 0 0,0 0 0,0 1 0,0-1 0,1 0 0,-1 0 0,0 1 0,1-1 0,-1 1 0,0-1 0,1 1 0,-1 0 0,1-1 0,-1 1 0,1 0 0,-1 0 0,1 0 0,2 0 0,-3 1 0,0 0 0,0-1 0,-1 1 0,1 0 0,0-1 0,0 1 0,0 0 0,-1 0 0,1-1 0,0 1 0,-1 0 0,1 0 0,-1 0 0,1 0 0,-1 0 0,1 0 0,-1 0 0,0 0 0,1 0 0,-1 2 0,1 9 0,0-1 0,0 1 0,-1 0 0,-2 12 0,0-7 0,1 107 0,-2 52 0,-3-129 0,-2 0 0,-20 66 0,-5 29 0,52-189 0,180-244-1797,-148 229 1797,-24 30 0,24-36 0,41-59 493,-33 50-427,-45 58-4,1 1 0,1 1 0,1 1-1,0 0 1,20-13 0,-36 28-55,-1 1-1,1-1 0,-1 1 1,1-1-1,-1 1 1,1 0-1,-1-1 0,1 1 1,0 0-1,-1 0 0,1-1 1,-1 1-1,1 0 0,0 0 1,-1 0-1,1 0 0,0 0 1,-1 0-1,1 0 0,0 0 1,-1 0-1,2 0 0,2 12 291,-5-9-244,1 1 0,-1-1 0,0 1 0,0-1 0,0 1 0,0-1 0,-3 5 0,-8 8-53,0 1 0,-22 20 0,-9 12 0,-9 16 0,-51 68 0,86-108 0,-3 1 0,1 2 0,2 0 0,1 0 0,-16 40 0,2-12 0,28-45 0,12-12 0,13-13 0,17-18 0,-2-1 0,34-39 0,3-3 0,54-55-683,-99 99 683,-1-2 0,32-46 0,-26 32 0,-32 42 34,1 1 0,-1 0 0,1 0 1,0 0-1,0 1 0,0-1 0,1 1 0,-1 0 0,6-2 1,-9 4-27,-1 1 1,1 0 0,0 0-1,-1-1 1,1 1 0,0 0-1,0 0 1,-1 0 0,1 0 0,0 0-1,0 0 1,-1 0 0,1 0-1,0 0 1,-1 0 0,1 0-1,0 1 1,0-1 0,-1 0 0,1 0-1,0 1 1,-1-1 0,1 0-1,0 1 1,-1-1 0,1 1-1,1 1 0,-1 0-1,0 0 0,0 0 0,0 0 0,-1 0 0,1 0 0,0 0 0,-1 0 1,0 0-1,1 0 0,-1 0 0,0 0 0,0 0 0,0 3 0,0 8-7,-1 0 0,-1 0 0,0-1 0,0 1 0,-1-1 0,-1 1 0,0-1 0,-1 0 0,-7 12 0,-7 10 0,-39 52 0,2-6 0,-6 6 0,40-58 0,-34 57 0,43-61 0,0-1 0,-2-1 0,-21 26 0,27-42 0,8-15 0,10-15 0,12-9 0,1 2 0,36-39 0,14-19 0,-54 68 0,1 1 0,0 1 0,2 0 0,44-29 0,-39 29 0,21-12 0,1 2 0,69-29 0,-102 51 0,19-10 0,77-33 0,-95 44 0,0 1 0,0 0 0,1 1 0,32-3 0,-46 7 0,0 0 0,0 0 0,0 0 0,0 0 0,0 1 0,0 0 0,0-1 0,0 1 0,0 0 0,0 0 0,0 0 0,-1 1 0,1-1 0,-1 1 0,1-1 0,-1 1 0,1 0 0,-1 0 0,0 0 0,0 0 0,0 0 0,0 1 0,0-1 0,0 1 0,-1-1 0,1 1 0,-1-1 0,0 1 0,1 0 0,-1 0 0,-1 0 0,1 0 0,0 4 0,2 11 0,0-1 0,-2 1 0,0 0 0,-3 26 0,1-28 0,-5 47 0,-3 1 0,-3-1 0,-22 71 0,28-113 0,1-5 0,-1 0 0,-1-1 0,-14 24 0,-8 18 0,-6 44 0,56-124 0,0-10 0,1 1 0,1 1 0,2 2 0,47-46 0,-29 36 0,-8 6 0,71-51 0,-57 51 0,-29 17 0,2 2 0,0 0 0,32-14 0,33-16 0,-66 31 0,0 2 0,1 0 0,30-10 0,-48 20 0,-1 0 0,1 1 0,0-1 0,-1 1 0,1-1 0,0 1 0,-1 0 0,1 0 0,0 1 0,7 1 0,-10-2 0,0 1 0,0-1 0,0 1 0,-1-1 0,1 1 0,0-1 0,0 1 0,0 0 0,0-1 0,-1 1 0,1 0 0,0 0 0,0 0 0,-1 0 0,1-1 0,-1 1 0,1 0 0,-1 0 0,1 0 0,-1 0 0,0 0 0,1 0 0,-1 0 0,0 0 0,0 1 0,0-1 0,0 0 0,0 0 0,0 0 0,0 0 0,0 0 0,0 0 0,0 0 0,-1 0 0,1 0 0,0 0 0,-1 0 0,1 0 0,-1 0 0,1 0 0,-1 0 0,0 1 0,-10 17 0,-1 1 0,-1-2 0,-1 0 0,0 0 0,-1-1 0,-20 16 0,-19 24 0,36-39 0,0-2 0,-1 0 0,-1 0 0,-32 17 0,-14 11 0,49-32 0,-1-1 0,-1-1 0,0-1 0,0 0 0,0-1 0,-1-1 0,-1-1 0,1-1 0,-34 4 0,-15-3 0,-110-4 0,100-3 0,70 1 0,0-1 0,0 1 0,0-1 0,0 0 0,0-1 0,1 0 0,-1-1 0,-10-4 0,14 4 0,0 0 0,0 0 0,0-1 0,0 1 0,1-1 0,0 0 0,-1 0 0,1-1 0,1 1 0,-1-1 0,1 0 0,-1 0 0,-2-8 0,-47-95 0,47 94 0,0 1 0,1-1 0,0 0 0,1 0 0,1 0 0,0-1 0,1 1 0,0-21 0,1-10 0,7-62 0,-5 99 0,0 1 0,0-1 0,0 1 0,1 0 0,0 0 0,1 0 0,-1 0 0,1 0 0,1 0 0,-1 1 0,8-10 0,-8 12 0,1 0 0,0 1 0,0-1 0,0 1 0,0 0 0,0 0 0,1 0 0,-1 1 0,1 0 0,0 0 0,0 0 0,0 0 0,0 1 0,0-1 0,0 1 0,10 0 0,-4 0 0,-1 0 0,1 1 0,0 0 0,0 1 0,0 0 0,0 1 0,-1 0 0,1 1 0,-1 0 0,16 7 0,-20-7 0,-1 0 0,1 0 0,-1 1 0,0 0 0,-1 0 0,1 0 0,0 0 0,-1 1 0,0 0 0,0 0 0,-1 0 0,1 0 0,-1 1 0,-1 0 0,1-1 0,0 1 0,-1 0 0,-1 0 0,3 10 0,0 0 0,1-1 0,12 27 0,-11-28 0,0 0 0,-1 0 0,6 27 0,19 119 0,-29-157 0,-1 0 0,1 0 0,0 0 0,0-1 0,1 1 0,-1 0 0,0 0 0,1-1 0,0 1 0,-1-1 0,1 1 0,0-1 0,1 0 0,-1 0 0,0 0 0,1 0 0,-1 0 0,1 0 0,-1-1 0,1 1 0,0-1 0,-1 0 0,1 1 0,0-1 0,0-1 0,0 1 0,0 0 0,0-1 0,4 1 0,-1-1 0,0 1 0,-1-1 0,1-1 0,0 1 0,-1-1 0,1 0 0,0 0 0,-1-1 0,1 0 0,-1 1 0,0-2 0,0 1 0,1-1 0,-2 0 0,7-4 0,34-32 0,41-49 0,4-4 0,-74 76 0,27-37 0,-9 10 0,-20 24 0,-1 0 0,-1 0 0,-1-1 0,-1 0 0,10-27 0,18-34 0,-35 75 0,0-1 0,0 1 0,0-1 0,2-10 0,-5 17 0,0 0 0,0 0 0,0 0 0,0 0 0,0 0 0,0 0 0,1 0 0,-1-1 0,0 1 0,0 0 0,0 0 0,0 0 0,0 0 0,0 0 0,0 0 0,0 0 0,0 0 0,0-1 0,0 1 0,0 0 0,0 0 0,0 0 0,0 0 0,0 0 0,0 0 0,0 0 0,0 0 0,0-1 0,0 1 0,0 0 0,0 0 0,0 0 0,-1 0 0,1 0 0,0 0 0,0 0 0,0 0 0,0 0 0,0 0 0,0-1 0,0 1 0,0 0 0,0 0 0,0 0 0,0 0 0,0 0 0,-1 0 0,1 0 0,0 0 0,0 0 0,0 0 0,0 0 0,0 0 0,0 0 0,0 0 0,0 0 0,-1 0 0,1 0 0,0 0 0,0 0 0,0 0 0,0 0 0,0 0 0,0 0 0,0 0 0,-1 0 0,-7 8 0,-9 12 0,-67 134 0,73-133 0,0 1 0,2 0 0,0 1 0,2-1 0,-6 29 0,-7 19 0,12-53 0,6-15 0,1 0 0,0 0 0,0 0 0,-1 0 0,1 0 0,1 0 0,-1 0 0,0 1 0,1-1 0,-1 0 0,1 1 0,-1-1 0,1 5 0,1-7 0,-1 0 0,1 1 0,-1-1 0,1 0 0,-1 1 0,1-1 0,0 0 0,-1 0 0,1 1 0,0-1 0,-1 0 0,1 0 0,-1 0 0,1 0 0,0 0 0,-1 0 0,1 0 0,0 0 0,-1 0 0,1 0 0,0 0 0,-1-1 0,1 1 0,0 0 0,-1 0 0,1-1 0,-1 1 0,1 0 0,-1-1 0,1 1 0,-1-1 0,1 1 0,-1 0 0,1-1 0,-1 1 0,1-2 0,28-19 0,-26 18 0,246-208 0,-220 185 0,-2-1 0,-1-2 0,25-35 0,15-16 0,-61 74 0,-1-1 0,1 1 0,-1-1 0,-1 0 0,7-13 0,-9 16 0,1 3 0,-1 5 0,1 16 0,-2 24 0,0-30 0,-1 0 0,0 0 0,-1-1 0,0 1 0,-1-1 0,-1 1 0,0-1 0,0 0 0,-2-1 0,0 1 0,-9 14 0,5-11 0,2 1 0,-1 0 0,-6 21 0,12-29 0,0 1 0,0-1 0,1 1 0,0-1 0,1 1 0,0 0 0,1 15 0,0-24 0,0-1 0,0 1 0,0 0 0,0-1 0,0 1 0,0-1 0,0 1 0,0-1 0,1 1 0,-1-1 0,0 1 0,0-1 0,0 1 0,1-1 0,-1 1 0,0-1 0,1 0 0,-1 1 0,0-1 0,1 1 0,-1-1 0,0 0 0,1 1 0,-1-1 0,1 0 0,-1 1 0,1-1 0,-1 0 0,0 0 0,1 0 0,-1 1 0,2-1 0,15-7 0,13-23 0,-9 4 0,-9 11 0,0 0 0,1 1 0,18-16 0,-15 16 0,-1 0 0,16-20 0,-19 19 0,1 1 0,1 0 0,15-11 0,-15 13 0,-1 0 0,0 0 0,12-17 0,-14 15 0,1 1 0,1 0 0,15-11 0,21-14 0,-17 13 0,40-24 0,-57 40 0,-9 5 0,0 0 0,0 0 0,0 1 0,1 0 0,-1 0 0,1 0 0,0 1 0,0 0 0,0 0 0,13-1 0,-19 3 0,0 1 0,1-1 0,-1 0 0,0 1 0,0-1 0,1 1 0,-1-1 0,0 1 0,0 0 0,0-1 0,0 1 0,0 0 0,0 0 0,0 0 0,0-1 0,0 1 0,0 0 0,-1 0 0,1 1 0,0-1 0,-1 0 0,1 0 0,-1 0 0,1 0 0,-1 1 0,1-1 0,-1 0 0,0 0 0,0 1 0,1-1 0,-1 0 0,0 0 0,0 1 0,-1 1 0,-3 48 0,4-49 0,-7 35 0,-2 0 0,-26 69 0,22-78 0,-21 34 0,-11 21 0,26-42 0,-1 0 0,-38 54 0,57-93 0,1-1 0,-1 0 0,1 0 0,-1 0 0,0 0 0,1-1 0,-1 1 0,0 0 0,0 0 0,0 0 0,1 0 0,-1-1 0,0 1 0,0 0 0,0-1 0,0 1 0,-2 0 0,2-15 0,14-33 0,-8 37 0,4-11 0,1 0 0,1 1 0,0 1 0,2 0 0,27-32 0,104-115 0,-124 142 0,-11 14 0,0 1 0,0 1 0,1-1 0,0 1 0,0 1 0,1 0 0,0 1 0,1 0 0,12-5 0,-23 10 0,0 1 0,0-1 0,-1 1 0,1-1 0,0 1 0,0 0 0,0 0 0,0 0 0,0-1 0,0 1 0,0 0 0,0 0 0,-1 0 0,1 0 0,0 0 0,0 1 0,0-1 0,0 0 0,0 0 0,0 0 0,0 1 0,0-1 0,-1 1 0,1-1 0,0 1 0,0-1 0,0 1 0,-1-1 0,1 1 0,0-1 0,-1 1 0,1 0 0,-1 0 0,1-1 0,0 1 0,-1 0 0,0 0 0,1 0 0,-1-1 0,1 1 0,-1 0 0,0 0 0,0 0 0,1 0 0,-1 0 0,0 0 0,0 0 0,0 0 0,0-1 0,0 1 0,0 0 0,0 0 0,-1 0 0,1 1 0,-1 5 0,1 0 0,-1 0 0,-1 0 0,1-1 0,-1 1 0,-4 7 0,-8 19 0,4-9 0,0-1 0,-2 0 0,-1-1 0,-27 37 0,-57 41 0,17-18 0,169-171 0,-53 60 0,0 3 0,2 1 0,2 2 0,62-28 0,-88 44 0,11-5 0,0 2 0,1 1 0,45-10 0,-68 19 0,-1-1 0,1 0 0,-1 1 0,1-1 0,-1 1 0,1 0 0,-1 0 0,1 0 0,-1 0 0,1 1 0,-1-1 0,1 1 0,-1-1 0,1 1 0,-1 0 0,0 0 0,1 0 0,-1 0 0,0 0 0,0 0 0,1 1 0,-1-1 0,0 1 0,-1 0 0,1 0 0,0-1 0,0 1 0,-1 0 0,1 0 0,-1 1 0,0-1 0,1 0 0,-1 0 0,0 1 0,0-1 0,-1 0 0,1 1 0,0 3 0,1 2 0,-2-1 0,1 1 0,-1 0 0,0 0 0,0-1 0,-1 1 0,0 0 0,-1-1 0,0 1 0,0-1 0,-5 13 0,-8 11 0,-21 29 0,-7 14 0,6-15 0,29-48 0,0 0 0,1 0 0,0 1 0,1 0 0,-8 24 0,13-35 0,1 0 0,-1 0 0,1 1 0,-1-1 0,1 0 0,0 0 0,0 1 0,0-1 0,0 0 0,0 1 0,0-1 0,0 0 0,0 0 0,0 1 0,1-1 0,-1 0 0,1 2 0,0-2 0,-1-1 0,1 0 0,-1 0 0,1 1 0,-1-1 0,1 0 0,-1 0 0,1 0 0,-1 0 0,1 0 0,-1 0 0,1 0 0,-1 0 0,1 0 0,0 0 0,-1 0 0,1 0 0,-1 0 0,1 0 0,-1 0 0,1 0 0,-1-1 0,1 1 0,-1 0 0,1 0 0,-1-1 0,1 1 0,40-31 0,-35 26 0,34-26 0,-27 22 0,1-1 0,-2-1 0,1 0 0,13-17 0,-14 15 0,1 1 0,1 0 0,-1 1 0,2 0 0,0 1 0,0 1 0,1 0 0,26-10 0,43-26 0,-66 35 0,0 0 0,37-13 0,-18 8 0,-35 14 0,-1 0 0,1 0 0,0 0 0,0 1 0,0-1 0,0 1 0,0 0 0,0 0 0,0 0 0,0 0 0,4 1 0,-6-1 0,-1 0 0,1 0 0,-1 1 0,1-1 0,-1 0 0,1 0 0,-1 0 0,1 1 0,-1-1 0,0 0 0,1 0 0,-1 1 0,1-1 0,-1 0 0,0 1 0,1-1 0,-1 1 0,0-1 0,1 0 0,-1 1 0,0-1 0,0 1 0,0-1 0,1 1 0,-1-1 0,0 1 0,0 1 0,0-1 0,-1 0 0,1 1 0,0-1 0,-1 0 0,1 0 0,-1 1 0,1-1 0,-1 0 0,0 0 0,1 0 0,-1 0 0,0 0 0,0 0 0,-1 2 0,-7 6 0,0 0 0,-1 0 0,0 0 0,-22 13 0,32-22 0,0 0 0,0 1 0,-1-1 0,1 0 0,0 1 0,-1-1 0,1 0 0,-1 1 0,1-1 0,-1 0 0,1 0 0,0 0 0,-1 1 0,1-1 0,-1 0 0,1 0 0,-1 0 0,1 0 0,-1 0 0,1 0 0,-1 0 0,1 0 0,-1 0 0,1 0 0,-1 0 0,1 0 0,-1 0 0,1 0 0,0 0 0,-1-1 0,1 1 0,-1 0 0,1 0 0,-1-1 0,1 1 0,-1-1 0,4-18 0,20-24 0,8-5 0,56-80 0,-65 100 0,-9 10 0,1 1 0,1 1 0,0 0 0,1 1 0,18-14 0,-33 29 0,-1 0 0,1 0 0,0-1 0,-1 1 0,1 0 0,-1-1 0,1 1 0,-1 0 0,1-1 0,-1 1 0,1-1 0,-1 1 0,1-1 0,-1 1 0,0-1 0,1 1 0,-1-1 0,0 0 0,0 1 0,1-1 0,-1 1 0,0-1 0,0 0 0,0 1 0,1-1 0,-1 0 0,0 0 0,-1 1 0,0-1 0,1 0 0,-1 1 0,0-1 0,1 1 0,-1-1 0,0 1 0,1 0 0,-1-1 0,0 1 0,0 0 0,0-1 0,1 1 0,-1 0 0,0 0 0,0 0 0,-1 0 0,-50-1 0,43 2 0,-51-1 0,6-1 0,0 3 0,-94 15 0,107-9 0,28-7 0,0 1 0,0 1 0,1 1 0,-1-1 0,-15 8 0,-3 1 0,-14 6 0,43-17 0,0 0 0,0 0 0,1 0 0,-1 0 0,0 0 0,0 1 0,0-1 0,1 1 0,-1 0 0,1-1 0,-1 1 0,1 0 0,0 0 0,0 0 0,-2 4 0,3-6 0,0 1 0,0 0 0,0 0 0,0-1 0,0 1 0,0 0 0,0 0 0,0-1 0,1 1 0,-1 0 0,0 0 0,1-1 0,-1 1 0,0 0 0,1-1 0,-1 1 0,1-1 0,-1 1 0,1 0 0,-1-1 0,1 1 0,-1-1 0,1 1 0,0-1 0,-1 0 0,1 1 0,0-1 0,-1 0 0,1 1 0,0-1 0,0 0 0,-1 0 0,2 1 0,33 8 0,-25-7 0,24 6 0,0-2 0,1-2 0,36 1 0,107-6 0,-63-2 0,-21 5 0,104-4 0,-99-10-1175,28-2-1024,-107 12 1464,0-1 0,0 0 0,0-2 0,26-9 1,25-6 57,-5 7 3113,93-6 1,-57 8-1175,56-2 328,-13-1-1590,1 1 0,-124 12 0,1-1 0,0-1 0,-1-1 0,0-1 0,28-10 0,-16 6 0,59-7 0,3-1 0,-118 13 0,-23 3 0,-15 1 0,-1 2 0,-67 12 0,-66 13 0,163-23-147,-50 1-1,53-5 34,0 2 0,-39 7 0,19 0 114,-60 2 0,-6 1 0,75-7 0,11-1 0,1 1 0,-43 12 0,31-6-254,-1-1-1,-71 7 1,-23 4-193,72-8 674,35-9 4,1 2 1,0 0-1,0 2 1,1 1-1,0 1 1,-29 16-1,53-26-231,0 0 0,1 0 0,-1 0 0,1 1 0,-1-1 0,1 0 0,0 0 0,-1 1 0,1-1 0,-1 0 0,1 1 0,-1-1 0,1 0 0,0 1 0,-1-1 0,1 1 0,0-1 0,-1 1 0,1-1 0,0 1 0,0-1 0,0 1 0,-1-1 0,1 1 0,0-1 0,0 1 0,0-1 0,0 1 0,0-1 0,0 1 0,14 6 0,30-4 0,-41-3 0,558-3 0,-520 1-396,54-9 1,29-2-303,120 14 2187,-298 9-1489,2 1 0,-61 22 0,7-1 0,86-26 0,0 2 0,1 0 0,-21 12 0,22-10 0,0-2 0,0 0 0,-36 11 0,-191 37 0,231-51 0,0 0 0,1 1 0,0 0 0,-15 10 0,18-9 0,-2-1 0,1 0 0,-1-1 0,0 0 0,-21 5 0,-123 20 0,99-19 0,31-6 0,-51 5 0,56-8 0,0 1 0,0 1 0,-35 12 0,33-8 0,0-2 0,-40 6 0,-38-2 0,-120 7 0,190-15 0,1 1 0,0 1 0,-43 13 0,36-8 0,-58 6 0,80-13 0,0 1 0,0 1 0,0 0 0,-22 10 0,-28 8 0,-194 33 0,206-44 0,28-5 0,0-2 0,-30 3 0,39-6 0,1 2 0,0 0 0,0 1 0,-26 10 0,25-8 0,-1-1 0,0 0 0,-29 4 0,-38-6 0,59-4 0,0 2 0,0 1 0,-26 5 0,-67 10 0,13-3 0,-74 12 0,87-17 0,-169-7 0,127-4 0,-255 2 0,376 1 0,0 1 0,0 0 0,0 1 0,1 0 0,-1 1 0,-15 7 0,13-5 0,0-1 0,0 0 0,-32 5 0,-39 2 0,45-5 0,-55 1 0,65-6 0,-44 9 0,51-7 0,0 0 0,-1-2 0,-32 0 0,49-3 0,0 1 0,0-2 0,1 1 0,-1-1 0,0 0 0,1-1 0,-1 0 0,1 0 0,0-1 0,0 1 0,0-1 0,0-1 0,1 0 0,-9-7 0,-39-45 0,36 37 0,0 1 0,-38-30 0,48 43 0,1-1 0,-1 0 0,1 0 0,0 0 0,0-1 0,1 0 0,0 0 0,1 0 0,0-1 0,0 0 0,0 0 0,1 0 0,1-1 0,0 0 0,0 1 0,1-1 0,0 0 0,1 0 0,0 0 0,0 0 0,2-18 0,0 17 0,0-1 0,1 1 0,1 0 0,0 0 0,1 0 0,0 0 0,0 1 0,1-1 0,0 1 0,1 0 0,0 0 0,1 1 0,0 0 0,0 0 0,1 1 0,0 0 0,1 0 0,17-12 0,5 0 0,0 1 0,1 2 0,1 2 0,1 0 0,0 3 0,37-10 0,-49 17 0,5-2 0,1 1 0,0 1 0,30-1 0,-19 3 0,-1-2 0,0-2 0,0-1 0,68-25 0,-75 25 0,1 1 0,0 1 0,46-1 0,8-2 0,-3-4 0,-20 3 0,83-3 0,-111 10 0,43-7 0,-42 4 0,41-1 0,-56 5 0,0-1 0,0-1 0,0-1 0,25-9 0,19-5 0,-31 11 0,-8 1 0,0 2 0,52-5 0,-63 10-195,0-1 0,0-1 0,0 0 0,0-1 0,0 0 0,17-7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8T05:14:39.08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0,'0'4,"0"7,0 4,0 6,0 7,0 3,0 1,5-5,1-2,-1 2,0 3,-2-1,-1-1,-1 5,-1 0,0-1,0-1,0 3,0-1,-1 0,1-2,0 2,0 0,0 0,0-3,0 4,0-1,0-1,0-1,0 2,0 1,0-2,0-2,0 4,0-1,0-1,0-1,0 2,0 1,0-2,0-1,0 2,0 0,0 0,0-3,0 4,0-1,0-1,0-1,0 2,0 1,0-2,0-2,0 4,0-1,0-1,0-1,0 2,0 1,0-2,0-2,0 4,0-1,0 0,0-3,0 3,0 1,0-2,0-1,0 2,0 0,0 0,0-3,0 4,0-1,0-1,0-1,0 2,0 1,0-2,0-2,0 4,0-1,0-1,0-1,0 2,0 1,0-2,0-1,0 2,0 0,0 0,0-3,0 4,0-1,0-1,0-1,0 2,0 1,0-2,0-2,0 4,0-1,0-1,0-1,0 2,0 1,0-2,0-1,0 2,0 0,0 0,0-3,0 4,0-1,0-1,0-1,0 2,0 1,0-2,0-2,0 4,0-1,0-1,0-1,0 2,0 1,0-2,0-2,0 4,0-1,0 0,0-3,0 3,0 1,0-2,0-1,0 2,0 1,0-2,0-2,0 4,0-1,0-1,5-1,1 2,0 1,-2-2,0-2,-2 4,-1-1,-1 0,0-3,0 3,0 1,0-2,-1-1,1 2,0 1,0-2,0-2,0 4,0-1,0-1,0-1,0 2,0 1,0-2,0-1,0 2,0 0,0-1,0-1,0 2,0 1,0-2,0-1,0 2,0 0,0 0,0-3,0 4,0-1,4-5,2-3,0-2,-2 4,-1 3,-1-1,-1 1,0 2,-1 2,0-2,-1-1,1 3,0-1,0 0,0-2,0 2,0 0,0 0,0-3,0 3,0 1,9-6,2-3,0-2,-2 4,-2 3,-4-1,0 1,-3 2,0 2,0-2,0-1,-1 3,1-1,-1 0,1-2,0 2,0 0,0 0,0-3,0 4,0-1,0-1,0-1,0 2,0 0,0 0,0-3,0 4,5-5,0-3,1-5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8T05:14:41.11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1,'0'4,"0"6,0 6,0 8,0 6,0 1,0 0,0 4,0-1,0 0,0-2,0 2,0-1,0 0,0-3,0 4,0-1,0-1,0-1,0 2,0 1,0-2,4-6,2-3,0 3,-2 3,-1-1,-1 0,-1 4,0 1,-1 0,0-2,-1 2,1 1,0-2,0-1,0 3,0-1,0-1,0-1,9 2,3 1,-1-2,-2-2,-2 4,-3-1,-2-1,-1-1,-1 2,-1 1,1-2,-1-1,1 2,0 0,-1 0,1-3,0 4,0-1,0-1,0-1,0 2,0 1,0-2,0-2,0 4,0-1,0-1,0-1,0 2,0 1,0-2,0-2,0 4,0-1,0 0,0-3,0 3,0 1,0-2,0-1,0 2,0 0,0 0,0-3,0 4,0-1,0-1,0-1,0 2,0 1,0-2,0-2,0 4,0-1,0-1,0-1,0 2,0 1,0-2,0-1,0 2,0 0,0 0,0-3,0 4,0-1,0-1,0-1,0 2,0 1,0-2,0-2,0 4,0-1,0-1,0-1,0 2,0 1,0-2,0-1,0 2,0 0,0 0,0-3,0 4,0-1,0-1,0-1,0 2,0 1,0-2,0-2,0 4,0-1,0-1,0-1,0 2,0 1,0-2,0-2,0 4,0-1,0 0,5-7,1-3,-1 3,0 2,-2 1,-1-1,-1 4,-1 1,0-1,0-1,0 3,0 0,-1-2,6-6,0-2,1 2,-2 2,-1 0,-1 1,0 3,-2 1,0-1,4-1,2 2,-1 1,-1-1,-1-3,-1 4,-1 0,0-2,-1-2,-1 4,1-1,9-5,2-3,0-2,-2 5,-3 1,3-4,-1-2,-1 0,-3 5,-1 1,-1 1,-1 0,-1 3,-1 0,1 0,4-7,1-2,1 2,-2 3,-1-1,-1 0,-1 5,4-5,1-1,-1-2,0 0,-3 4,0 2,-1-1,-1 0,0 3,9-3,2-4,0-1,-2 0,-3 4,-2 2,-2-1,-1 0,-1 4,4-1,1 0,0-3,-1 4,-1 0,-1-2,4-1,0 2,0 1,-1-2,-2-1,-2 2,0 0,0 0,-1-3,-1 3,5-4,2-2,-1-2,0-1,-2 5,-1 1,-1 1,-1-1,0 3,0 1,0-2,0-1,-1-6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8T05:14:42.71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1,'5'0,"1"4,-1 11,0 6,-2 5,-1 2,-1 5,8-3,3-2,-1-2,-3 0,-2 3,-2 2,-2 0,3-1,1 4,-1-1,-1 0,-1-2,-2 2,0 1,-1-2,5-6,0-3,1 4,-2 1,-1 0,3 0,1 5,0 0,-3-1,-1-1,-1 2,-1 1,-1-2,0-1,9 3,2-1,0-1,-2-1,-3 2,-2 1,-2-2,3-6,1-3,-1 4,-1 1,-1 0,-2 0,0 4,-1 1,0 0,0-2,4 2,2 1,-1-2,-1-1,-1 3,-1-1,-1-1,0-1,-1 2,0 1,0-2,4-6,1-3,1 4,-2 1,-1 0,-1 0,-1 4,0 1,-1 0,-1-2,1 2,0 1,9-6,3-3,-1-2,-2 5,-3 1,-2 1,-1-1,-3 4,0 0,0 0,4-7,1-3,0 4,0 1,-2 1,-1-1,-1 4,-1 2,0-2,0-1,0 2,-1 1,1-2,0-1,0 3,0-1,0-1,0-1,0 2,0 1,0-2,0-2,0 4,0-1,0 4,0 4,0-1,0-2,0-4,0 2,0-1,0-3,0-1,0 2,0 0,0-1,0-2,0 3,0 1,0-2,0-2,0 4,0-1,0-1,0-1,0 2,4-4,2-2,0-2,-2-1,-1 5,-1 1,-1 1,0-1,-1 3,0 1,-1-2,1-1,4-6,2 1,-1 1,0 1,-2-1,-1 4,-1 1,-1 0,0-1,9-6,3 1,-1 1,-2 0,-3 1,-2 3,3-3,-1-2,0-1,-2-1,-1 6,-2 0,0 1,-1-1,0 4,0-1,4-4,1-4,1-2,-2 5,-1 1,-1 1,-1-1,-1 4,5 0,1 0,-1-2,-1 2,-1 1,-1-2,-1-1,-1 2,0 1,0-2,9-1,2 2,0 0,-2 0,-3-3,-2 4,-2-1,-1-1,-1-1,-1 2,1 1,-1-2,1-1,0 2,0 0,0-1,4-5,2-4,0 3,-1 2,-2 0,-1 1,-1 3,0 1,-1-1,-1-1,1 3,0-1,0 0,0-2,0 2,-1 1,1-2,0-1,0 2,0 0,0 0,0-3,1 3,-1 1,0-2,0-1,0 2,0 0,0-1,0-1,0 2,0 1,0-2,0-1,0 2,0 0,0 0,0-3,0 4,0-1,0 0,0-3,0 3,0 1,0-2,0-1,0-7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06.630"/>
    </inkml:context>
    <inkml:brush xml:id="br0">
      <inkml:brushProperty name="width" value="0.35" units="cm"/>
      <inkml:brushProperty name="height" value="0.35" units="cm"/>
    </inkml:brush>
  </inkml:definitions>
  <inkml:trace contextRef="#ctx0" brushRef="#br0">448 74 24575,'-2'0'0,"-1"0"0,0 1 0,1 0 0,-1 0 0,1 0 0,-1 0 0,1 0 0,0 0 0,-1 1 0,1-1 0,0 1 0,0-1 0,-3 4 0,-28 30 0,20-21 0,-24 13 0,31-23 0,0-1 0,0 1 0,0 1 0,-9 8 0,-4 11 0,2-1 0,-25 44 0,-17 25 0,52-82 0,0 1 0,1-1 0,1 1 0,0 0 0,0 1 0,-5 22 0,3-4 0,-5 48 0,5 23 0,8 107 0,2-70 0,-3-131 0,0 1 0,1-1 0,0 0 0,0 1 0,0-1 0,1 0 0,0 0 0,1 0 0,0 0 0,7 12 0,-8-16 0,-1-1 0,1 1 0,1 0 0,-1-1 0,0 0 0,1 0 0,-1 0 0,1 0 0,0 0 0,-1 0 0,1 0 0,0-1 0,0 0 0,0 1 0,0-1 0,0 0 0,0-1 0,1 1 0,-1 0 0,0-1 0,0 0 0,1 0 0,-1 0 0,0 0 0,1 0 0,4-2 0,29-7 0,-1-2 0,61-28 0,-69 27 0,-16 7 0,1 0 0,-1-1 0,0 0 0,-1-1 0,1-1 0,-1 1 0,-1-2 0,0 0 0,0 0 0,0 0 0,-1-1 0,-1-1 0,0 0 0,0 0 0,-1 0 0,-1-1 0,8-17 0,50-137 0,-52 138 0,-2 0 0,-2 0 0,7-36 0,-13 57 0,7-44 0,-1 0 0,1-67 0,-9 107 0,0 0 0,-1 0 0,0 1 0,-1-1 0,0 0 0,-1 1 0,0-1 0,0 1 0,-6-11 0,6 16 0,0 0 0,0 0 0,0 1 0,-1-1 0,0 1 0,0 0 0,0 0 0,-1 0 0,1 0 0,-1 1 0,0 0 0,0 0 0,0 0 0,0 0 0,-1 1 0,1 0 0,0 0 0,-12-2 0,1 1 0,-1 0 0,1 1 0,-1 1 0,0 0 0,1 1 0,-25 4 0,34-3 0,0 0 0,0 1 0,0 0 0,0 0 0,1 0 0,-1 1 0,1 0 0,-1 1 0,1-1 0,0 1 0,0 0 0,0 1 0,1-1 0,0 1 0,0 0 0,0 1 0,-6 8 0,2-3 0,1 1 0,1 0 0,0 0 0,0 1 0,1 0 0,1 0 0,0 1 0,1-1 0,1 1 0,-4 27 0,3 52 0,10 108 0,-6-194 0,1 1 0,0-1 0,1 1 0,0-1 0,0 0 0,0 1 0,1-1 0,0 0 0,1-1 0,-1 1 0,1 0 0,0-1 0,1 0 0,0 0 0,0 0 0,0-1 0,1 0 0,-1 0 0,1 0 0,9 5 0,-5-5 0,-1 0 0,1-1 0,-1 0 0,1-1 0,0 0 0,1 0 0,-1-1 0,0-1 0,1 1 0,-1-2 0,1 1 0,-1-2 0,1 1 0,11-3 0,75-18 0,-86 18 0,0 0 0,0-1 0,-1 0 0,0-1 0,0-1 0,16-10 0,-20 9 0,0 0 0,-1-1 0,0 1 0,0-1 0,-1 0 0,0-1 0,-1 1 0,0-1 0,4-15 0,1-1 0,0 1 0,-1 1 0,-2-1 0,-1-1 0,3-41 0,-8-102 0,-1 72 0,2 82 0,-1 0 0,0 0 0,-1-1 0,-1 2 0,-4-17 0,5 24 0,0 0 0,-1 0 0,0 0 0,0 0 0,0 1 0,0-1 0,-1 1 0,0 0 0,0 0 0,-1 0 0,1 0 0,-1 1 0,-7-6 0,-10-2 0,0 0 0,-1 1 0,0 1 0,-39-11 0,11 0 0,44 17 0,0 0 0,0 1 0,0-1 0,-1 2 0,1-1 0,-1 1 0,0 0 0,1 1 0,-1 0 0,0 0 0,-12 1 0,10 1 0,1 0 0,0 1 0,0 1 0,0-1 0,0 1 0,0 1 0,0-1 0,1 2 0,0-1 0,0 1 0,0 0 0,-13 11 0,4 1 0,1 1 0,1 0 0,-24 36 0,18-24 0,2 1 0,1 1 0,-27 68 0,-22 65 0,61-149 0,1 0 0,1 0 0,1 1 0,0-1 0,1 1 0,0 22 0,8 100 0,-5-131 0,0 0 0,0 0 0,1 0 0,0 0 0,1-1 0,0 1 0,0 0 0,0-1 0,1 0 0,0 0 0,0 0 0,8 9 0,-1-5 0,0-1 0,0 0 0,0-1 0,2 0 0,22 13 0,7 4 0,-32-18 0,1-1 0,0 0 0,0-1 0,0 0 0,1-1 0,0 0 0,0-1 0,0 0 0,1-1 0,13 2 0,5-5 0,-1 0 0,1-2 0,-1-1 0,0-2 0,0-1 0,0-1 0,-1-2 0,0 0 0,-1-2 0,30-16 0,-50 23-72,-1-1 1,0 1-1,0-2 0,0 1 0,-1 0 0,0-1 0,0 0 0,0-1 1,-1 1-1,1-1 0,-2 0 0,1-1 0,-1 1 0,0-1 0,-1 0 1,0 0-1,0 0 0,2-11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09.780"/>
    </inkml:context>
    <inkml:brush xml:id="br0">
      <inkml:brushProperty name="width" value="0.35" units="cm"/>
      <inkml:brushProperty name="height" value="0.35" units="cm"/>
    </inkml:brush>
  </inkml:definitions>
  <inkml:trace contextRef="#ctx0" brushRef="#br0">202 0 24575,'2'28'0,"2"-1"0,0 1 0,11 35 0,28 42 0,-36-81 0,1 5 0,-1 0 0,-1 0 0,3 48 0,7 52 0,-7-62 0,3 4 0,-6-39 0,3 57 0,-10-77 0,1 0 0,1 0 0,0 0 0,1-1 0,0 1 0,1 0 0,0-1 0,6 14 0,-3-11 0,-1 1 0,0-1 0,-1 1 0,-1 1 0,3 25 0,-4 78 0,-1-17 0,24 62 0,-23 250 0,-4-214 0,2-164 0,-2-1 0,-1 1 0,-8 34 0,0-20 0,-20 54 0,22-78 0,-1 1 0,-2-1 0,-23 39 0,19-36 0,1 1 0,1 0 0,-17 57 0,13-37 0,12-35 0,-1 0 0,-16 25 0,14-26 0,0 1 0,-11 27 0,-49 159 0,59-179-273,0 0 0,-2-1 0,0 0 0,-18 22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0"/>
    </inkml:context>
    <inkml:brush xml:id="br0">
      <inkml:brushProperty name="width" value="0.1" units="cm"/>
      <inkml:brushProperty name="height" value="0.1" units="cm"/>
      <inkml:brushProperty name="color" value="#00A0D7"/>
    </inkml:brush>
  </inkml:definitions>
  <inkml:trace contextRef="#ctx0" brushRef="#br0">1 1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10.591"/>
    </inkml:context>
    <inkml:brush xml:id="br0">
      <inkml:brushProperty name="width" value="0.35" units="cm"/>
      <inkml:brushProperty name="height" value="0.35" units="cm"/>
    </inkml:brush>
  </inkml:definitions>
  <inkml:trace contextRef="#ctx0" brushRef="#br0">0 0 24575,'3'2'0,"-1"-1"0,0 1 0,0 0 0,1 0 0,-1 0 0,0 0 0,0 0 0,-1 0 0,1 0 0,0 1 0,-1-1 0,2 5 0,1-1 0,22 31 0,-4-6 0,-1 0 0,-1 1 0,-2 2 0,19 45 0,-24-47 0,1-1 0,21 34 0,-21-42 0,0 1 0,-2 1 0,-1 0 0,10 35 0,-16-40 0,1-1 0,1 0 0,1-1 0,0 0 0,2 0 0,21 30 0,-23-34-227,1 1-1,-2-1 1,0 2-1,-1-1 1,6 20-1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11.602"/>
    </inkml:context>
    <inkml:brush xml:id="br0">
      <inkml:brushProperty name="width" value="0.35" units="cm"/>
      <inkml:brushProperty name="height" value="0.35" units="cm"/>
    </inkml:brush>
  </inkml:definitions>
  <inkml:trace contextRef="#ctx0" brushRef="#br0">1 297 24575,'14'-1'0,"1"0"0,-1-2 0,20-4 0,29-5 0,31-2 0,-57 8 0,58-3 0,-60 6 0,43-7 0,-42 4 0,42-1 0,-54 5 0,0-2 0,0 0 0,-1-2 0,0 0 0,27-12 0,-19 7 0,0 1 0,36-6 0,90-10 0,-100 15 0,20-2 0,-61 10 0,-1 0 0,1-1 0,-1 0 0,23-11 0,22-6 0,88-19-1365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12.861"/>
    </inkml:context>
    <inkml:brush xml:id="br0">
      <inkml:brushProperty name="width" value="0.35" units="cm"/>
      <inkml:brushProperty name="height" value="0.35" units="cm"/>
    </inkml:brush>
  </inkml:definitions>
  <inkml:trace contextRef="#ctx0" brushRef="#br0">0 0 24575,'1'3'0,"-1"0"0,1-1 0,0 1 0,-1-1 0,1 1 0,1-1 0,-1 1 0,0-1 0,0 0 0,1 0 0,0 1 0,-1-1 0,1 0 0,0 0 0,0-1 0,0 1 0,0 0 0,0-1 0,0 1 0,1-1 0,4 3 0,6 2 0,1 0 0,21 7 0,-32-12 0,104 29 0,-59-18 0,54 22 0,-40-13 0,0-2 0,87 15 0,-1-2 0,-13 19 0,118 5 0,-172-39 0,-63-12 0,-1 2 0,0-1 0,0 2 0,0 1 0,-1 0 0,19 14 0,43 23 0,-68-41 0,-1 1 0,1 0 0,10 10 0,-12-9 0,1-1 0,-1 1 0,19 8 0,78 36-1365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28.575"/>
    </inkml:context>
    <inkml:brush xml:id="br0">
      <inkml:brushProperty name="width" value="0.2" units="cm"/>
      <inkml:brushProperty name="height" value="0.2" units="cm"/>
      <inkml:brushProperty name="color" value="#849398"/>
    </inkml:brush>
  </inkml:definitions>
  <inkml:trace contextRef="#ctx0" brushRef="#br0">1219 0 24575,'2'45'0,"10"57"0,1 34 0,-11-88 0,12 79 0,-6-57 0,-3-1 0,-6 115 0,-2-65 0,4 2311 0,0-2417 0,0 0 0,1-1 0,1 1 0,0-1 0,1 0 0,7 16 0,-6-13 0,1-1 0,-2 1 0,0 1 0,2 15 0,-4 71 0,-3-75 0,1-1 0,2 1 0,6 39 0,-1-26 0,-2 0 0,-2 1 0,-2 50 0,-2-45 0,2 0 0,9 49 0,-3-40 0,-1 95 0,-2-30 0,8-39 0,1 1 0,-10 333 0,-6-215 0,3-187 0,1 0 0,0 0 0,1 0 0,0-1 0,0 1 0,10 23 0,-11-34 0,0-1 0,-1 0 0,1 1 0,0-1 0,-1 1 0,1-1 0,-1 1 0,0-1 0,1 1 0,-1 0 0,0-1 0,0 1 0,0-1 0,0 1 0,0-1 0,0 1 0,-1 0 0,1-1 0,0 1 0,-1-1 0,1 1 0,-1-1 0,1 1 0,-1-1 0,0 0 0,0 1 0,0-1 0,0 0 0,0 1 0,0-1 0,0 0 0,0 0 0,0 0 0,-1 0 0,1 0 0,0 0 0,-1-1 0,1 1 0,0 0 0,-1 0 0,1-1 0,-3 1 0,-6 1 0,0 0 0,-1-1 0,1 0 0,-1-1 0,-14-1 0,10 1 0,-2 0 0,-1 0 0,1 2 0,-1 0 0,1 1 0,-1 1 0,1 1 0,-21 8 0,15-5 0,0-2 0,-28 5 0,34-9 0,-1 2 0,1 0 0,0 1 0,0 1 0,-24 11 0,-12 11 0,21-12 0,-32 21 0,56-31 0,0 1 0,0-1 0,0 1 0,1 1 0,0-1 0,1 1 0,0 0 0,0 1 0,1-1 0,0 1 0,0 0 0,1 1 0,0-1 0,1 1 0,0-1 0,0 1 0,1 0 0,0 0 0,1 1 0,0 19 0,5 231 0,-3-245 0,1-1 0,1-1 0,8 28 0,-10-37 0,1 0 0,0 0 0,1 0 0,-1 0 0,1 0 0,0 0 0,0-1 0,1 0 0,-1 1 0,1-1 0,0 0 0,0-1 0,6 5 0,15 9 0,-1 0 0,-1 2 0,28 28 0,-39-37 0,1 0 0,0-1 0,1-1 0,0 0 0,0 0 0,0-2 0,20 7 0,-11-4 0,40 22 0,-38-18 0,0-2 0,1 0 0,1-2 0,0-1 0,0-1 0,29 3 0,51 14 0,-69-16 0,2-2 0,-1-1 0,0-2 0,1-2 0,44-5 0,7 2 0,6 3 0,97-3 0,-189 1 0,0 1 0,0-1 0,0 0 0,-1 0 0,1 0 0,0-1 0,-1 0 0,1 0 0,-1 0 0,0 0 0,1-1 0,-1 0 0,0 1 0,-1-2 0,1 1 0,0 0 0,-1-1 0,3-3 0,-1 0 0,-1 0 0,0 0 0,0 0 0,-1-1 0,0 1 0,-1-1 0,1 0 0,-1 1 0,-1-1 0,2-11 0,0 1 0,1 1 0,0 0 0,10-24 0,-7 25 0,-2 0 0,0-1 0,5-34 0,-6-9 0,-8-105 0,2 139 0,-12-49 0,12 66 0,-1 0 0,0 0 0,-1 0 0,1 0 0,-2 0 0,1 1 0,-1 0 0,-9-11 0,4 8 0,-1 1 0,-1 1 0,-14-10 0,-13-9 0,14 8 0,-1 2 0,-1 1 0,-45-21 0,-21-2 0,65 27 0,-1 1 0,0 1 0,0 2 0,-1 1 0,-48-7 0,48 10 0,-11-1 0,0 3 0,-75 2 0,68 2 0,41-1 0,0 1 0,0 0 0,0 0 0,-1 0 0,1 1 0,0 0 0,1 1 0,-1-1 0,-11 8 0,0 1 0,-33 28 0,0 0 0,-152 100 0,160-104 0,35-27 0,-1 0 0,0-1 0,-15 9 0,-24 9 0,23-13 0,-47 32 0,46-27 0,-1-1 0,-42 18 0,39-20 0,-55 35 0,64-34 0,-6 5 0,0-2 0,-45 23 0,54-32 0,1 2 0,0 0 0,1 1 0,-29 27 0,7-4 0,25-23 0,0 2 0,1 0 0,1 0 0,0 1 0,-9 17 0,4-7 0,8-10 0,0-1 0,1 1 0,0 1 0,1-1 0,1 1 0,1 0 0,0 0 0,1 1 0,1-1 0,0 1 0,1 17 0,4-8 0,1 0 0,2-1 0,0 1 0,19 45 0,5 19 0,-24-74 0,0-2 0,1 1 0,1-1 0,0 0 0,1 0 0,17 19 0,-7-6 0,0-2 0,1 0 0,37 35 0,-46-50 0,-1-1 0,2 0 0,-1-1 0,1-1 0,0 0 0,0 0 0,1-1 0,18 6 0,34 14 0,-51-19 0,-1-1 0,1-1 0,0 0 0,21 4 0,137 11 0,-62-9 0,10 3 0,39 12 0,-121-20 0,1-1 0,0-3 0,0-1 0,51-5 0,-84 3 0,1 0 0,0 0 0,0-1 0,-1 0 0,1 0 0,-1-1 0,0 0 0,0 0 0,0 0 0,0-1 0,0 0 0,-1 0 0,1 0 0,8-11 0,1-2 0,0-2 0,-2 0 0,13-23 0,-12 18 0,23-29 0,-26 38 0,0-1 0,-2 0 0,10-20 0,-11 19 0,1 0 0,1 0 0,13-16 0,-16 22 0,0 0 0,0-1 0,-1 0 0,-1 0 0,0-1 0,7-24 0,-10 27 0,1 0 0,0 0 0,1 0 0,0 0 0,0 0 0,1 1 0,0 0 0,1 0 0,0 0 0,0 1 0,1 0 0,10-10 0,31-16 0,-30 22 0,29-24 0,-37 28 0,1 0 0,1 0 0,15-8 0,-16 11 0,-1-1 0,0 0 0,0-1 0,-1 0 0,13-13 0,35-29 0,-22 20 0,-32 26-124,-1 1 0,0-1 0,1 0 0,-1 1 0,0-1 0,-1 0-1,1 0 1,-1 0 0,1 0 0,1-7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8T05:16:40.843"/>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1614 392,'0'5,"-8"0,-8 1,-1 3,-2 0,-2-2,2 3,-4 0,-2-3,-3 7,1 2,-5-3,-1-3,0 0,2 0,-3-3,5 3,2-2,2-1,0-2,-4-2,3 3,2 0,-1 0,1-2,-5 8,-2 1,1-1,4 1,3 0,-4-4,-1 2,-1-1,14-3,9-11,10-4,8-7,8 1,0-3,5 2,2 4,-2-1,-2 2,0 2,5-6,2-1,0-2,-1 2,5-1,-1 2,-4-1,-4 2,-2-5,5 0,2 3,-1 0,1 3,2-2,2 2,-6-2,-3 2,-2 3,-4-6,-5 4,-6 9,-3 8,-4 13,-5 2,-3 3,-8-3,-3-1,-1-3,1-1,0-3,-1-3,2 5,-4 0,-4-2,3 0,0-1,14-3,11-3,11-3,7-1,8-2,5 0,-1-5,0-1,3 0,-1 1,-1 1,-3-2,3-2,0 2,-2 2,-2 0,4 3,-1-5,-1 0,8 1,0 1,-1 1,-3 1,0-3,0-1,-3 0,-2 2,3 1,-1 2,-1 0,-6-8,-3-3,3 1,2 3,0 1,0 4,4 1,1-3,0-1,-3 1,4 1,0 1,-2 1,-14 2,-15-1,-13 1,-9 1,-9-1,-6 0,0 0,1 0,5 5,0 1,-1-1,1 0,1-2,-5-1,0-1,5 4,2 0,1 1,-3-2,-3-1,0 3,1 1,-4-1,0-2,0 4,2-1,-2-1,-1-1,2-2,1 8,-3 2,1-2,1-2,1-3,-2 2,-1 0,2-2,2-1,-4-3,1 4,1 0,1 0,-2-2,-1 3,2 1,1-2,-2 8,0 0,0-1,3 1,-4-1,10-3,12-4,13-2,16-2,8-2,1-5,0-1,0-1,4 2,2 1,-1 2,-5-4,-2 0,2 1,3 0,-1 2,1 2,3 0,1 1,-1-5,-1 0,3-1,4 2,0 1,3 1,-1-3,-4-1,-3 0,2 2,-1 1,-2 1,-1 1,1 1,2-8,-2-4,-2 1,8 3,1 1,-1 4,1 1,-1 1,-3 1,-3 0,3 1,-2-1,-1 0,-6-4,-3-2,3 1,2 0,0 2,0 0,4 2,2 1,-2 0,-6 5,-15 1,-16 0,-5 3,-7 1,-4 2,-7-1,1 3,0-2,1-2,5 5,1 0,-5-1,3 0,-1-2,1-3,-2 2,-4-2,-3-1,4 1,3 0,0-2,-4 6,-2 2,0-2,1 0,-4 0,-1 0,2 0,1 0,-3 0,0-4,6 6,4 0,4 3,3-3,-5-3,1 0,9-2,10-2,11-3,12-2,7-1,3-2,1 0,3-1,1 1,-2-1,-1 1,1 0,0 0,-2-1,-1 1,2 0,1 0,-2 1,-2-1,3 0,1 0,-2 0,-2 0,4 0,-1 0,0 0,-16 0,-10 4,-11 2,-9 0,-2 7,-4 2,-6-1,-4-4,3 1,1-1,1-3,-4-2,-2 2,-1 1,2-2,-4-2,3 3,3 0,2-1,1-1,-6 7,0 1,-1 0,6 0,2-1,-4-2,-1-4,-1 2,1 0,-5-2,0 2,1 1,1-2,6 7,-1 1,-2-2,1-3,0 1,-4-2,-2-1,6 1,2 0,2-2,-5-2,-2 2,0 0,1-1,-4 8,0 0,0-1,2 1,-2-1,-1-4,10-2,14-4,13-1,6-6,5-2,10 0,5-4,2 0,0 2,4 2,-1 3,-4-4,-5 0,-1 2,4 0,2-2,0 0,-1 1,4 1,0 2,-1 1,-1 2,3-9,-1-3,0 1,-2 3,6 2,3 2,-2 2,1 1,-1 1,-3-4,-2-1,1-1,-1 2,-1 1,-2 1,3 1,1 1,-2-1,-7 6,-15 2,-14-1,-7 3,-5 0,-5-1,1 2,-4-1,-3-1,3 2,1-1,1-2,-6-2,3 7,1 1,-1-1,1 1,-5 0,-2-4,0 2,1-2,-3-1,-1-3,6 2,3 1,1-2,-4-2,-1-1,-1-2,1 0,5 8,-2 2,-1 0,-1-3,1-1,5 1,-4-1,0 0,-2-3,1-1,-5-1,0-2,0 0,5-4,8-7,16-1,12-2,10-4,6 1,-2-5,5 1,1 4,-4 1,-2 2,0 0,5 3,1-3,1 3,0 2,-6-6,3 0,0 2,0-1,1 2,3-2,2 2,-1 3,-2-1,4 0,-5-6,-2 0,-2 2,-13 3,-14 4,-11 3,-7 7,-10 3,-3 0,-1-1,1 3,-3 0,0-1,3-1,1 1,-1 1,-1-2,2-1,1-2,-2 8,0 1,1 0,1-3,-2-3,-1-3,2-1,1-1,-2 3,0 2,0-1,3-1,-4-2,1 0,1 3,1 1,-2 0,0-2,0-1,3-1,-4-1,1-1,1 0,1 0,-2 0,-1-1,2 6,2 0,5-4,8-11,10-4,16-4,11 1,1-1,2 2,2 5,5-1,2 2,-1-7,0 1,3-3,0 3,-1 4,-2 0,3 1,-1-2,0 2,-3 2,4-5,-1-1,4-2,3 1,1 5,-3 3,-4-2,2 2,-2 2,-1 2,-3-3,3-1,0 2,-1 2,-6-8,-3-1,3 1,2 3,1-2,-1 2,4 1,-7 3,-14 2,-12 2,-15 0,-4 6,-8 1,-4 0,4 3,-3 1,1-3,0-1,1-2,5 2,-1 1,-2-2,0 0,-1 2,-3 1,-2-2,1-1,2 7,-4 1,0-1,2-3,1 2,-2-2,-1-1,2-3,1 2,-2 0,-1-1,2-1,2-2,-4-2,1 4,1 1,1-1,-2-1,-1-1,7 8,2 2,2-2,-5-1,-1-4,-1 2,1 0,-4-2,0-2,0-1,2-2,-2 4,-1 1,10-1,14 0,13-3,6-9,5-3,10-1,5 2,-2-2,-2 1,-1 2,5 3,2-3,0 0,-1-3,3 1,5 1,0-6,3 0,-1 2,-4 3,-7-1,4 2,1 1,0-1,-3 1,4 1,3 2,1-3,1 1,0 0,-4-6,6-2,0 2,-2-1,-5 2,2 3,-2 3,2-3,4 2,-1 1,-2 2,-4-3,1-1,-1 2,-1 2,-3 1,12-8,12-1,-4-4,-5 1,-6 3,-6 4,-8-1,1 0,-1 3,1 1,-4-2,-2 0,-8 1,-15 2,-12 1,-8 2,-4 0,-6 1,-2 0,0 0,3 1,-4-1,2 0,1 0,2 0,-3 0,1 5,1 0,1 1,-2-2,-1 0,2-2,2-1,-4-1,1 0,-4 0,-8 8,-1 4,2-1,1-3,3-1,3-3,-4-2,0-2,2 1,4-2,-1 1,1-1,-3 1,-3 0,1-1,3 1,3 0,-1 5,0 0,3 1,1-2,-2 0,0-2,1-1,2-1,-3 0,-1 0,2 0,1-1,-2 1,0 0,0 0,3 0,-4 0,1 0,1 0,1 0,-2 0,-1 0,7-4,11-2,13 0,7-3,7 0,7 2,8-3,5 1,1 1,0-2,3 1,0 2,-2-7,-1-1,2 2,-5-1,-2 1,-2 4,-1 3,5-2,1 0,1 2,-1 2,3-3,0 0,0 1,-2 1,2-6,1-3,-2 3,-1-3,7 2,5 2,5-1,-1 2,0 1,0 3,-2-2,-6-1,5 2,-1 2,-4 1,-3-7,0-2,3 1,0 2,6-1,-1 0,-2 3,-1 2,-2 2,-3 1,-4-3,2-1,-1 0,-1 2,-2 1,3 2,0 0,-5-4,-13-1,-12 1,-12 1,-8 1,-11 1,-4 1,-1 5,0 2,-3 0,0 7,2 3,3-3,-3-3,0-3,2 2,1-1,-2-2,0-2,1 3,1 0,-2-1,-1-1,2-2,1-2,-2 0,0 3,0 2,3-1,-4-1,1-1,1 8,1 2,-2-1,0-3,0-3,3-2,-4 2,1 1,1-2,1-1,-2-1,4 3,2 0,11 0,12-2,11-1,10-1,9-10,6-4,1-3,0-1,3 4,-1 3,-5-1,-4 1,-3 2,-4-2,4 1,1 1,2 2,0-7,10-5,2-1,0 4,1-1,0 2,-3 3,-4 0,7 0,5-6,4 0,-2 2,-4-1,4 3,3 2,-7 0,-6 1,3 1,1-1,-3 0,2-7,-2-1,-3 3,-3 3,3 0,-1 1,-1 3,-1-2,2 0,0 2,-1 2,-6-2,-3 0,4 1,-4-8,-9-1,-12 3,-10 2,-14 3,-6 3,-3 2,-1 6,-4 2,0 0,1 0,3-3,-2 4,0 1,1-2,3 3,-3 0,-1-1,2-3,2-2,-4-1,1 8,1 1,1 0,-2-2,-1-3,2-3,2 4,-4-1,1 0,1-2,1-2,-2 0,-1 3,2 1,1-1,-2-1,0-1,0-1,3-1,-4-1,6 5,1 1,11-1,12 0,12-2,8-1,10-6,6-2,1 1,0 0,3-8,-1-1,-1 2,-2 3,6-2,2 1,-2 3,1 2,-1 2,-3-3,-3 0,2 0,0 2,-2 1,-2 2,7 0,2-3,-1-2,1 1,-1 0,-2 2,-4 2,2 0,-1 0,0 1,-3-8,3-4,0 1,-1 2,-1 2,2 3,0 2,-9 2,-10 4,-11 2,-10 0,-9-1,-2 3,-6 1,-3-2,2 2,1 0,1-1,-5-3,2 7,1 2,1-3,0-2,4 2,-4-2,-1-2,-2 3,0-1,-5-2,0-2,4 2,3 1,1-2,-4-1,-2 7,1 1,-1 3,-3-1,0-3,0-4,3-3,-4-3,0 4,2-1,1 0,-2-1,-1-1,6 2,3 2,2-1,-4-2,-2-1,-1-1,5 7,2 4,-3-2,2 2,2-1,8-2,11-8,10-4,9-2,10-4,6-1,1 1,-1-3,4 1,-1 2,-1-3,-2 2,2 2,-1-7,0-1,-3 2,4 3,-1 4,-1-2,-2 1,4 1,4-3,0 1,2 1,0 2,-4 2,-3-4,2 1,-1 0,-2 1,-1 2,1 2,2 0,-2 1,-2-9,3-2,1 0,-2 2,-2 3,4 2,-1 2,-1 1,-1 1,-11 1,-17-1,-14 1,-5 3,-4 3,-3-2,-7 0,-2 2,0 1,0-1,-2 2,-1 0,2-1,2 6,-2 1,-1-2,2-3,1 1,-2-2,0-1,0-3,3-3,-4 4,1 0,1 0,1-2,-2 3,-1 0,2 0,2 6,-4 2,1-2,1-3,1-3,-2 1,-1 0,2-2,1-2,-2-1,4 2,3 2,1-2,0-1,-3-1,1 3,3 1,0-1,-1-2,5 8,-4 1,-1 0,7-4,12-3,10-2,10-7,11-2,5-1,3 1,0 1,2-3,1 0,-2 0,-2 3,2 1,0-4,3 1,3 0,5-7,-1-1,0 1,-3 3,-3 4,-5-3,6 2,1 1,-3 1,2 3,-1 0,-3-3,5-1,2 1,-4 0,-2 2,0 2,4-5,-1 0,2 1,-2 0,-3 2,-3 2,1 0,0-8,-2-3,-2 1,8 3,1 2,-2 2,2 2,-1 1,-3 1,-2 1,1-1,-9 1,-14-1,-12 0,-16 0,-4 5,-3 1,-3-1,0 0,-5 2,-1 1,1-1,1-3,6 4,-2 0,-1-2,1-1,0 6,-4 3,-2-2,2-3,0 2,-3-1,0-3,2-2,1 2,-2 1,-1-2,2-2,1-1,-2 3,0 0,-4 0,-4-2,1 8,-2 1,-3 0,2-4,5 2,3-2,-1-1,2-3,1-2,-6 3,-1 0,2-1,2-1,0-1,1 3,-3 1,-3-2,1 0,2-2,-5 7,1 3,-3-2,-1-2,-2-3,3 2,0 0,3-2,5-1,3 2,0 1,1-2,1-2,2-1,-3-1,0 3,11 1,12-1,13-1,10-1,12-1,6-1,2-1,0 0,3 0,-1 0,0-1,-3 1,2 0,0 0,-2 0,-2-5,4 0,-1-1,-1 2,-2 1,8 1,1-8,-1-3,6 2,0 2,-3 3,4 2,0 2,5 1,-2 1,-4 1,3-1,3 1,-3-5,4-2,-3 1,4 0,-2 2,-1 1,0 1,0 1,-3 0,3 0,-2 0,5 0,-4 1,-4-1,4 0,-3 0,0 0,2 0,-4 0,-4 0,-4 0,0 0,-1 0,-2 0,-2 0,3 0,0 0,-6 4,-6 7,-13 0,-7 4,-8-1,-7-4,-15 2,-6-1,-3-3,7 6,2 1,-1-3,0-2,0 0,1-1,-4-1,0 1,1 0,2-2,-4-2,1 3,0-1,3 0,-4 6,1 1,0-1,3-3,-3 0,-1 0,2-3,1-2,7 2,-2 1,-1-2,0-2,0 3,-5 1,0-2,0 8,2 1,-4-2,0-4,2 2,1-1,-2-3,-1 2,2 0,1-2,-2-2,4 2,2 1,2-2,1-2,4 8,-3 2,-3-2,4 1,1-1,13-2,12-4,6-7,5-3,5-1,7 1,4 0,1 1,-1 2,-5-4,2-1,-1 0,1 2,0 1,3-4,2 0,-1 1,-2 2,4 1,0-4,-2 1,-1 0,2 2,1 1,-2 1,-1 1,2 1,1 0,-2-8,-2-4,4 1,-1 3,-1 2,-1 2,2 2,1 1,-2 1,-6 4,-7 7,-16 1,-9 3,-7-2,-6 7,-4 0,-8 0,-2-2,0-1,1-3,-2 1,-1-3,2-2,2 5,-3 0,0-2,2 1,2-3,-4 3,1-2,1-3,1 1,-2 0,-1 6,2 0,2-2,-4 1,1-2,1-3,1 1,-2-2,-1-2,6 3,4-2,0-1,-3 7,-2 0,-1-1,1-3,5 0,-2 0,-1-3,4 3,10-1,12-11,11-5,7-1,10-4,5 0,2 3,-2 2,-5-2,1 1,1 1,-1-2,0 1,3 1,1 2,0-8,-1 0,2 1,1 3,-6-2,-3 2,-2 1,5 3,1 2,1 2,-1 0,4-3,0-1,0 0,-2 0,2 3,1 0,-1 1,-3 1,4 0,-1-5,-1 0,-1 0,2 0,1 2,-11 1,-13 1,-13 5,-10 2,-12 9,-6 1,-2-2,0 2,-3-2,0-4,6 1,4-1,2-3,5 3,-3-2,-2-1,-2-2,4 7,1 1,-4-1,1 1,1-1,0-3,0 2,-6-1,-2-3,0-2,5 3,3-1,-4-1,3 7,1 2,0-3,4 2,1-1,-6-4,2 2,4-2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8T05:16:45.057"/>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1794 613,'0'5,"-9"1,-3 4,-4 0,-3 4,-4-2,4 7,-6-1,3-7,9-5,7-9,4-8,8-2,1-7,5-2,0 0,7 4,0-1,2 0,1 2,-3-4,0 1,-4-1,5 4,-1 0,0 3,-3 0,1 2,1-6,7-4,3-3,2 3,-5 0,-2 5,-4-4,2 2,-6 4,-10 4,-10 5,-14 2,-7 3,-4 1,-2 5,-3 2,-1-1,2 0,1-3,-1-1,0 0,1-2,2 0,-2 0,4 4,3 2,1-1,1-1,4 4,-3-1,-2 0,-2-2,13-2,9-6,10-2,8 0,2-8,3-2,-2-3,6 2,-2 8,-8 5,-6 8,-9 2,-3 5,-6 1,0 2,-8-2,1 7,-2-1,4 1,-1-3,-1 0,-7-3,2 1,0-2,5 5,0-1,0-2,2 0,-4-3,1 2,0-2,-1-3,3 2,0-2,8-2,13-2,8-6,5-4,5-9,3-2,-3-4,5 3,1 4,2-1,-1 3,4-2,1 2,-1 2,-1-5,3-1,0 2,-6-1,-3 2,-2 2,5 4,1 2,-3-2,-3 0,0 1,4 1,-2-3,-1 0,0 0,-13 3,-9 5,-8 3,-4 10,-4 2,0 3,-2-1,-7-1,-4-2,2 1,2-3,-1-4,5 7,-3-1,-4-3,4 2,1-2,0 2,-6-2,-2 1,-1 8,0 0,5 0,-1-2,-1-6,4 1,1-3,1-3,3 2,-4-1,2 6,0 1,-2-2,4 1,5-7,4-9,4-8,3-8,10-9,4-5,4-2,0 1,1 6,-2-2,1 4,-3 1,6 1,0 0,0 3,-2-4,-1 2,-2 0,1 4,-3 0,6 3,0 0,1 2,-2-6,0-4,1-3,-2-1,5 3,-1-3,1 3,-4 1,0 0,2-1,-3-5,-4 6,-4 12,-8 7,-4 9,-9 3,-8 0,0 8,-1 0,-1 3,-6 1,-1-3,-1 1,0-4,-2 5,-1-1,5 1,4-3,2-1,-5-2,-2 0,1-1,4 5,3 0,-5-3,3 0,1-3,0 2,0-2,3 1,-3-1,6-3,11-3,6-7,8-3,11-10,6-2,0-3,-1 1,1 0,4 3,-2-1,-2 3,0-6,-1-3,6 2,-4-1,-1 4,-5 0,-1 3,-5-5,-12 1,-12 4,-8 3,-6 5,2 7,-5 3,-2 1,0 1,4 2,3 0,-5 0,-1-3,-1 3,1 0,-5-2,0 8,0 1,2-2,-2 1,-1-2,2-2,1-4,6 2,-1-1,-1-1,5 3,1-1,-1-1,4 7,10 1,14-6,12-5,6-4,3-5,7-2,2 0,-2 1,-5-3,-5 1,4 1,1 2,-5-7,-1-2,-1 3,5 1,2 0,1 1,-1 1,4 3,1-2,-2-1,-1 2,3 1,0-2,-2 0,-1 0,2 3,1-8,-2-1,-1 1,-7-1,2 1,1 2,0 4,-13 2,-9 7,-10 2,-8 5,-7 1,-8 3,-4-1,3 1,2-1,2-3,5 6,-4 0,-1-3,3 1,2-2,-2 2,-4-3,-4 3,1-2,-10 6,-2 0,2 1,3-2,-1 0,1-3,2-4,7 2,4-3,-3-2,-1 7,-2 0,1-2,5 2,-2-2,-2-2,4 1,1-2,1-2,3 3,-4-1,-2-2,2 6,1 2,0-2,-6 0,-3 0,5 0,1 0,0-4,6 2,-5-2,7-1,10-3,11-2,13-6,8-2,0-10,-1-2,1 2,-5-1,3 3,2 2,-3 0,-2 1,0-1,6 0,2 3,-3-7,-2-1,-1-1,5 1,2 4,-5 0,-1 1,-1 3,-4-1,3 0,3 2,-3-6,-1-2,0 3,-3-2,4 1,2 4,-2-2,-10 1,-11 3,-10 2,-8 2,-1 11,-6 3,-4 1,3 1,1 0,1-3,-5 2,-2-2,0-3,5 3,2-1,-4 7,-1 0,-1-2,5 1,2-2,-4-3,2 1,1-2,0-1,4 1,1 0,-6-2,-3 6,-1 2,0-2,4 0,-2 0,-1-4,-1-3,5 2,1 0,-3-2,-3-1,3 2,3 0,-1-1,-4-1,2 6,1 3,0-3,4 3,6-6,13-9,12-5,4-4,4-2,3 2,-2-2,4 1,2 2,-2-5,-2-2,-13 7,-13 5,-5 8,-6 3,-5 0,2 4,-6 0,2 6,0 1,3 1,1-2,4 1,-1-4,7 1,14-2,10-3,7-4,3-3,7-1,2-2,-1 0,-1 0,2-1,-1 0,0 1,-3 0,2-1,1 1,-2 0,-2 0,3 0,1 0,-2 0,-2 0,4 0,-1 0,-1 0,-1 0,2 0,1 0,-2 0,-1 0,2 0,1 0,-2 0,-2 0,4 0,-1 0,-1 0,-1 0,2 0,-8 9,-9 7,-11 1,-11 2,-14-2,-3 0,-2-3,4 6,0-2,-1 2,5 1,-6-3,-1 0,-3-3,5 5,1-1,-5 0,-2 2,-1 2,0-4,5 4,-2-1,3-1,10-3,12-6,10-3,13-5,6-2,4-2,0 0,4-1,0 0,-2 0,-6-4,-4-2,3 1,1 2,-4-4,-2 0,0 1,-4-2,4 0,-1 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54.231"/>
    </inkml:context>
    <inkml:brush xml:id="br0">
      <inkml:brushProperty name="width" value="0.2" units="cm"/>
      <inkml:brushProperty name="height" value="0.2" units="cm"/>
    </inkml:brush>
  </inkml:definitions>
  <inkml:trace contextRef="#ctx0" brushRef="#br0">340 4 24575,'-4'0'0,"-19"0"0,-40 5 0,54-4 0,1 1 0,-1 1 0,1-1 0,0 1 0,0 1 0,0 0 0,-14 8 0,12-4 0,1-1 0,0 2 0,0-1 0,1 1 0,0 1 0,1-1 0,0 1 0,0 1 0,1-1 0,0 1 0,1 0 0,0 1 0,1-1 0,0 1 0,1 0 0,0-1 0,-1 22 0,1-17 0,0 0 0,0-1 0,-2 1 0,-7 18 0,6-19 0,0 1 0,2 1 0,-6 32 0,7 8 0,3 0 0,2 0 0,3 0 0,2 0 0,24 91 0,-27-131 0,0 1 0,1-1 0,1-1 0,1 1 0,1-1 0,13 21 0,0-1 0,-10-17 0,24 32 0,-31-46 0,0 0 0,0-1 0,0 0 0,1 0 0,0 0 0,0 0 0,0-1 0,0 0 0,1 0 0,-1 0 0,8 2 0,9 4 0,40 20 0,-49-21 0,2-1 0,-1 0 0,0-1 0,1-1 0,0 0 0,1-1 0,16 2 0,-5-4 0,0-1 0,0-2 0,0-1 0,-1-1 0,1-1 0,-1-1 0,0-1 0,0-2 0,-1 0 0,0-2 0,42-23 0,-53 24 0,0-1 0,0-1 0,-1 0 0,15-17 0,-1 1 0,82-87 0,-104 108 0,1 0 0,-1 0 0,0-1 0,-1 0 0,0 0 0,0 0 0,0 0 0,-1 0 0,0-1 0,3-11 0,0-8 0,5-48 0,0-4 0,-3 33 0,-2 0 0,-3 0 0,-1-1 0,-7-72 0,4 113 0,1 0 0,-1 0 0,-1 0 0,1 0 0,-1 0 0,0 0 0,0 1 0,-1-1 0,0 1 0,-4-7 0,-1 1 0,-1 0 0,-21-19 0,2 2 0,-6-6 0,-42-33 0,38 33 0,30 25 0,0 1 0,-1 0 0,-1 1 0,1 0 0,-18-10 0,8 8 0,-1 2 0,0 0 0,0 1 0,0 1 0,-1 0 0,1 2 0,-1 1 0,0 0 0,-32 2 0,-7-1 0,28 0 0,-1 1 0,-36 6 0,61-5-153,1 1 1,0 1-1,-1-1 0,-9 6 0,12-5-448</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6:59.300"/>
    </inkml:context>
    <inkml:brush xml:id="br0">
      <inkml:brushProperty name="width" value="0.2" units="cm"/>
      <inkml:brushProperty name="height" value="0.2" units="cm"/>
    </inkml:brush>
  </inkml:definitions>
  <inkml:trace contextRef="#ctx0" brushRef="#br0">290 405 24575,'-3'0'0,"0"0"0,0 0 0,1-1 0,-1 1 0,0-1 0,0 1 0,1-1 0,-1 0 0,1 0 0,-1 0 0,0 0 0,1-1 0,0 1 0,-1-1 0,1 1 0,0-1 0,0 0 0,0 0 0,-3-3 0,2 1 0,0-1 0,1 1 0,0 0 0,0-1 0,0 1 0,0-1 0,1 0 0,0 0 0,0 1 0,-1-9 0,1 2 0,1 0 0,0 0 0,1-1 0,0 1 0,0 0 0,1 0 0,1 0 0,0 0 0,6-13 0,5-7 0,-8 14 0,2 1 0,0 1 0,1-1 0,18-23 0,21-20 0,-48 59 0,0-1 0,0 1 0,0 0 0,0-1 0,1 1 0,-1 0 0,0 0 0,0-1 0,1 1 0,-1 0 0,0 0 0,0-1 0,1 1 0,-1 0 0,0 0 0,1 0 0,-1-1 0,0 1 0,1 0 0,-1 0 0,0 0 0,1 0 0,-1 0 0,0 0 0,1 0 0,-1 0 0,0 0 0,1 0 0,-1 0 0,0 0 0,1 0 0,-1 0 0,0 0 0,1 0 0,-1 0 0,0 0 0,1 1 0,-1-1 0,0 0 0,1 0 0,-1 0 0,0 0 0,1 1 0,-1-1 0,0 0 0,0 0 0,0 1 0,1-1 0,-1 0 0,0 1 0,0-1 0,0 0 0,1 1 0,-1-1 0,0 0 0,0 1 0,0-1 0,0 0 0,0 1 0,0-1 0,0 0 0,0 1 0,0-1 0,0 0 0,0 1 0,0-1 0,0 1 0,2 31 0,-2-28 0,-1 32 0,-2 1 0,-1 0 0,-1-1 0,-21 71 0,21-91 0,1 0 0,1 0 0,1 0 0,0 1 0,1-1 0,1 19 0,0-34 0,0 0 0,0 0 0,0 0 0,1 0 0,-1 0 0,0 1 0,0-1 0,1 0 0,-1 0 0,1 0 0,-1 0 0,1 0 0,-1 0 0,1 0 0,1 1 0,-2-2 0,0 0 0,1 0 0,-1 1 0,0-1 0,1 0 0,-1 0 0,1 0 0,-1 0 0,0 1 0,1-1 0,-1 0 0,1 0 0,-1 0 0,1 0 0,-1 0 0,0 0 0,1 0 0,-1 0 0,1-1 0,-1 1 0,1 0 0,-1 0 0,0 0 0,1 0 0,-1 0 0,1-1 0,1 0 0,0-1 0,-1 1 0,1 0 0,0-1 0,-1 0 0,1 1 0,-1-1 0,1 0 0,-1 0 0,0 0 0,0 0 0,0 0 0,1-3 0,-1 2 0,1-1 0,-1 0 0,0 0 0,0 1 0,-1-1 0,1 0 0,-1 0 0,0 0 0,0 0 0,0 0 0,0 1 0,-1-1 0,1 0 0,-3-7 0,2 10 0,1 1 0,-1 0 0,1-1 0,-1 1 0,1 0 0,-1-1 0,0 1 0,1 0 0,-1 0 0,0 0 0,1-1 0,-1 1 0,0 0 0,1 0 0,-1 0 0,0 0 0,1 0 0,-1 0 0,1 0 0,-1 0 0,0 1 0,1-1 0,-1 0 0,0 0 0,1 0 0,-1 1 0,1-1 0,-1 0 0,0 1 0,1-1 0,-1 0 0,1 1 0,-1-1 0,1 1 0,-1-1 0,1 1 0,0-1 0,-1 1 0,0 0 0,-20 24 0,-45 78 0,48-78 0,1 1 0,-25 50 0,29-59 0,13-16 0,-1-1 0,1 0 0,0 0 0,-1 1 0,1-1 0,-1 0 0,1 0 0,0 0 0,-1 0 0,1 1 0,-1-1 0,1 0 0,0 0 0,-1 0 0,1 0 0,-1 0 0,1 0 0,0 0 0,-1 0 0,1 0 0,-1 0 0,1-1 0,-1 1 0,1 0 0,0 0 0,-1 0 0,0-2 0,0 1 0,0 0 0,0-1 0,0 1 0,1 0 0,-1-1 0,0 1 0,1-1 0,-1 1 0,1-1 0,0 1 0,-1-1 0,1 1 0,0-1 0,0 1 0,0-1 0,0 0 0,0 1 0,0-1 0,1 1 0,0-3 0,1-12 0,10-41 0,-12 53 0,1 1 0,1-1 0,-1 1 0,0 0 0,1 0 0,0-1 0,0 1 0,0 0 0,0 1 0,0-1 0,1 0 0,4-4 0,-7 7 0,0-1 0,1 1 0,-1 0 0,0-1 0,1 1 0,-1 0 0,1 0 0,-1-1 0,0 1 0,1 0 0,-1 0 0,1-1 0,-1 1 0,1 0 0,-1 0 0,1 0 0,-1 0 0,0 0 0,1 0 0,-1 0 0,1 0 0,-1 0 0,1 0 0,-1 0 0,1 0 0,-1 0 0,1 0 0,-1 0 0,1 0 0,-1 1 0,1-1 0,-1 0 0,0 0 0,1 1 0,-1-1 0,1 0 0,-1 0 0,0 1 0,1-1 0,-1 0 0,0 1 0,1-1 0,-1 1 0,0-1 0,0 0 0,1 1 0,-1-1 0,0 1 0,0-1 0,0 1 0,0-1 0,0 1 0,1-1 0,-1 0 0,0 1 0,0-1 0,0 1 0,0-1 0,0 1 0,0-1 0,-1 1 0,1-1 0,0 1 0,0-1 0,0 1 0,-5 37 0,5-35 0,-14 50 0,10-43 0,1 0 0,0 1 0,0-1 0,1 1 0,1 0 0,0 0 0,1 18 0,0-28 0,0 0 0,0 0 0,0 0 0,0-1 0,0 1 0,1 0 0,-1 0 0,0 0 0,1 0 0,-1 0 0,0-1 0,1 1 0,-1 0 0,1 0 0,-1-1 0,1 1 0,0 0 0,-1-1 0,1 1 0,0-1 0,-1 1 0,1 0 0,0-1 0,0 0 0,-1 1 0,1-1 0,0 1 0,1-1 0,0 0 0,1 0 0,-1 0 0,0 0 0,0 0 0,0 0 0,0-1 0,0 1 0,0-1 0,1 1 0,-1-1 0,3-1 0,4-3 0,0 0 0,0-1 0,15-12 0,133-104 0,-138 108 0,-2-2 0,1 0 0,15-20 0,-17 18 0,1 1 0,29-24 0,-46 41 0,1-1 0,-1 1 0,0 0 0,1-1 0,-1 1 0,0 0 0,1-1 0,-1 1 0,0 0 0,1 0 0,-1-1 0,1 1 0,-1 0 0,0 0 0,1 0 0,-1 0 0,1-1 0,-1 1 0,1 0 0,-1 0 0,1 0 0,-1 0 0,0 0 0,1 0 0,-1 0 0,1 0 0,-1 0 0,1 1 0,-1-1 0,1 0 0,-1 0 0,0 0 0,1 1 0,0 14 0,-13 20 0,-18 29 0,-36 66 0,48-94 0,-25 71 0,38-95 0,3-16 0,9-21 0,5 3 0,57-116 0,-69 136 0,1 1 0,0-1 0,-1 1 0,1-1 0,-1 1 0,1-1 0,-1 0 0,0 1 0,0-1 0,0 0 0,0 1 0,0-1 0,0 0 0,0 1 0,0-1 0,-1 0 0,1 1 0,-1-1 0,1 0 0,-1 1 0,1-1 0,-1 1 0,0-1 0,0 1 0,-2-3 0,2 3 0,-1 0 0,1 1 0,0-1 0,-1 0 0,1 1 0,-1-1 0,0 1 0,1-1 0,-1 1 0,1 0 0,-1 0 0,0 0 0,1 0 0,-1 0 0,1 0 0,-1 0 0,0 0 0,1 0 0,-1 1 0,1-1 0,-1 1 0,1-1 0,-1 1 0,1 0 0,-1 0 0,1-1 0,-2 3 0,-189 115 0,132-72 0,46-34 0,0-1 0,0-1 0,-1 0 0,-20 10 0,27-17 0,0 1 0,1 0 0,0 0 0,0 1 0,0 0 0,0 0 0,1 1 0,0-1 0,0 1 0,1 1 0,-1-1 0,1 1 0,-4 8 0,7-11 0,0 1 0,0 0 0,0 0 0,1-1 0,-1 1 0,1 0 0,1 1 0,-1-1 0,1 0 0,0 0 0,0 0 0,0 0 0,1 0 0,-1 0 0,1 0 0,1 0 0,-1 0 0,1 0 0,0 0 0,0 0 0,0-1 0,4 7 0,2 1 0,1-1 0,0 1 0,0-2 0,1 1 0,0-1 0,1-1 0,0 0 0,1-1 0,0 0 0,0 0 0,1-1 0,19 7 0,-23-10 0,-1-1 0,1 0 0,0 0 0,0-1 0,0 0 0,1-1 0,-1 0 0,0 0 0,0-1 0,1 0 0,-1-1 0,0 0 0,1 0 0,-1-1 0,0 0 0,0-1 0,0 0 0,-1-1 0,17-8 0,-17 5 0,0 0 0,-1-1 0,0-1 0,0 1 0,0-1 0,-1 0 0,-1 0 0,8-18 0,7-8 0,-16 27 0,0 1 0,0-1 0,0-1 0,-1 1 0,-1 0 0,1-1 0,-1 0 0,-1 1 0,1-1 0,-2 0 0,1 0 0,-1 0 0,0 0 0,-1 1 0,-3-16 0,3 22 0,1 0 0,-1 0 0,0 0 0,0 0 0,0 0 0,-1 0 0,1 1 0,0-1 0,-1 0 0,1 1 0,-1-1 0,1 1 0,-1-1 0,0 1 0,0 0 0,0 0 0,1 0 0,-1 0 0,0 0 0,0 0 0,-1 0 0,1 1 0,0-1 0,0 1 0,0-1 0,0 1 0,0 0 0,-1 0 0,1 0 0,0 0 0,0 0 0,-4 1 0,2 0 0,-1 0 0,1 1 0,-1-1 0,1 1 0,0 0 0,-1 0 0,1 0 0,0 0 0,1 1 0,-1 0 0,0-1 0,1 1 0,-1 1 0,-3 4 0,3-3 0,0 1 0,1 1 0,-1-1 0,1 0 0,1 1 0,-1 0 0,1-1 0,0 1 0,1 0 0,-1 0 0,1 0 0,1 0 0,0 0 0,0 0 0,0 1 0,0-1 0,3 8 0,-2-11 0,0 1 0,0 0 0,1 0 0,-1-1 0,1 1 0,0-1 0,1 1 0,-1-1 0,1 0 0,0 0 0,0 0 0,0 0 0,1-1 0,-1 1 0,1-1 0,0 0 0,0 0 0,0 0 0,0 0 0,0-1 0,1 0 0,-1 1 0,1-2 0,8 3 0,18 1 0,0-1 0,0-2 0,1-1 0,51-6 0,5 1 0,-45 4 0,-19 1 0,0-1 0,0-2 0,27-4 0,-43 4 0,-1 1 0,1-2 0,-1 1 0,0-1 0,0 0 0,0-1 0,0 0 0,0 0 0,-1 0 0,0-1 0,0 0 0,0 0 0,10-12 0,-13 12 0,1-1 0,-1 0 0,0 0 0,0 0 0,-1 0 0,0 0 0,0-1 0,0 1 0,-1-1 0,0 1 0,0-1 0,-1 0 0,0 1 0,0-11 0,-2-2 0,0 0 0,-1 1 0,-11-34 0,9 34 0,-2 0 0,0 0 0,-1 0 0,-1 1 0,0 0 0,-14-17 0,18 28 0,0 0 0,0 0 0,-1 0 0,0 1 0,0-1 0,0 1 0,-1 1 0,0-1 0,0 1 0,0 1 0,0-1 0,0 1 0,-1 0 0,0 1 0,1 0 0,-1 0 0,-10-1 0,-6 1 0,-1 0 0,0 2 0,-34 3 0,50-2 0,1 1 0,-1 0 0,1 0 0,0 0 0,0 1 0,0 0 0,0 1 0,0 0 0,1 0 0,0 1 0,0-1 0,0 2 0,-8 7 0,-5 6 0,-29 34 0,46-49 0,0-1 0,1 1 0,-1 0 0,1 0 0,0 1 0,0-1 0,1 0 0,-1 1 0,1-1 0,0 1 0,0-1 0,0 8 0,1-10 0,0 0 0,0 0 0,0 0 0,0 0 0,1 0 0,-1-1 0,1 1 0,-1 0 0,1 0 0,0-1 0,-1 1 0,1 0 0,0-1 0,0 1 0,0 0 0,1-1 0,-1 0 0,0 1 0,0-1 0,1 0 0,2 2 0,-1-1 0,0 0 0,1-1 0,-1 1 0,1-1 0,-1 0 0,1 0 0,-1 0 0,1 0 0,0-1 0,6 0 0,-4 1 0,1-2 0,0 1 0,0-1 0,-1 0 0,1 0 0,-1-1 0,1 0 0,-1 0 0,1 0 0,-1-1 0,11-7 0,-12 6 0,-1-1 0,0 0 0,1 0 0,-2-1 0,1 1 0,-1-1 0,0 0 0,0 0 0,0 0 0,-1 0 0,0 0 0,0-1 0,-1 1 0,0 0 0,1-9 0,0-1 0,-2-1 0,1 0 0,-2 1 0,-5-31 0,5 43 0,0 0 0,0 0 0,0 0 0,-1 0 0,0 1 0,0-1 0,0 0 0,0 1 0,0-1 0,-1 1 0,1 0 0,-1 0 0,0 0 0,-4-2 0,6 4 0,0 0 0,0 0 0,-1 0 0,1 0 0,0 1 0,-1-1 0,1 1 0,-1-1 0,1 1 0,0 0 0,-1-1 0,1 1 0,-1 0 0,1 0 0,-1 0 0,1 0 0,-1 0 0,1 0 0,-1 0 0,1 1 0,-1-1 0,1 1 0,-1-1 0,1 1 0,-1-1 0,1 1 0,0 0 0,0 0 0,-1-1 0,1 1 0,0 0 0,0 0 0,0 0 0,0 0 0,0 1 0,0-1 0,0 0 0,0 0 0,0 1 0,1-1 0,-2 2 0,-5 10 0,1 0 0,0 0 0,0 1 0,1 0 0,1 0 0,0 0 0,1 0 0,-1 24 0,1 14 0,4 57 0,1-40 0,-2-62 0,0-1 0,1 0 0,-1 0 0,1 0 0,1 0 0,-1 0 0,1 0 0,0 0 0,0 0 0,1 0 0,2 5 0,-3-9 0,0 1 0,0-1 0,0 0 0,1 0 0,-1 0 0,0 0 0,1 0 0,-1 0 0,1-1 0,0 1 0,-1-1 0,1 0 0,0 1 0,0-1 0,0-1 0,0 1 0,0 0 0,0-1 0,0 1 0,0-1 0,0 0 0,0 0 0,0 0 0,5-2 0,15-1 0,0-1 0,-1-1 0,0-1 0,43-18 0,-50 17 0,0 0 0,-1-1 0,0-1 0,0 0 0,-1-1 0,0 0 0,20-23 0,-29 29 0,1-1 0,-2-1 0,1 1 0,0 0 0,-1-1 0,0 0 0,-1 0 0,1 0 0,-1 0 0,0 0 0,-1-1 0,1 1 0,-1 0 0,0-1 0,-1 1 0,0-1 0,0 1 0,0-1 0,-3-11 0,-5-4 0,-1 0 0,-1 1 0,-16-27 0,-4-6 0,9 4 0,17 38 0,0 1 0,-1 0 0,0 0 0,-1 0 0,0 1 0,-15-19 0,1 6 0,-22-35 0,24 32 0,-27-30 0,38 49 0,-1 0 0,1 0 0,-1 0 0,0 1 0,-1 1 0,1-1 0,-1 1 0,-11-4 0,2 2 0,0 1 0,0 1 0,-1 0 0,0 2 0,0 0 0,0 1 0,0 1 0,0 0 0,-34 5 0,49-3 0,0 0 0,-1 0 0,1 0 0,0 1 0,0 0 0,0 0 0,0 0 0,0 0 0,1 0 0,-1 1 0,1 0 0,-1-1 0,1 1 0,0 1 0,0-1 0,0 0 0,1 1 0,-1-1 0,1 1 0,0 0 0,0 0 0,0 0 0,0 0 0,1 0 0,-1 1 0,0 7 0,-2 9 0,1 0 0,1 1 0,2-1 0,1 26 0,-1-29 0,1 83 0,2 60 0,-2-156 0,0 0 0,0 0 0,1 0 0,0 0 0,0 0 0,0 0 0,1 0 0,-1-1 0,1 1 0,0-1 0,0 0 0,1 0 0,-1 0 0,1 0 0,0 0 0,0-1 0,0 0 0,1 0 0,-1 0 0,1 0 0,-1-1 0,1 0 0,0 0 0,0 0 0,0 0 0,0-1 0,7 1 0,-6 0 0,-1-1 0,1 0 0,0 0 0,-1 0 0,1-1 0,0 0 0,0 0 0,-1 0 0,1-1 0,0 0 0,0 0 0,-1 0 0,1-1 0,-1 0 0,0 0 0,1-1 0,-1 1 0,0-1 0,0 0 0,0 0 0,-1-1 0,1 1 0,-1-1 0,0 0 0,4-5 0,-6 6 0,0 0 0,0-1 0,0 1 0,0 0 0,0-1 0,-1 0 0,0 1 0,0-1 0,0 0 0,0 1 0,-1-1 0,1 0 0,-1 0 0,0 0 0,0 0 0,0 0 0,-1 1 0,1-1 0,-1 0 0,0 0 0,0 1 0,0-1 0,-1 0 0,1 1 0,-1-1 0,0 1 0,0 0 0,0 0 0,0-1 0,-1 1 0,1 1 0,-1-1 0,0 0 0,0 1 0,0-1 0,0 1 0,0 0 0,0 0 0,-1 0 0,1 0 0,-1 1 0,1-1 0,-1 1 0,0 0 0,-4-1 0,-20-2 0,-1 2 0,0 1 0,-55 4 0,22 0 0,47-3 0,0 1 0,0 1 0,1 0 0,-1 1 0,1 0 0,-25 10 0,34-11 0,-1 1 0,1-1 0,0 1 0,0 0 0,0 1 0,1-1 0,-1 1 0,1 0 0,0 0 0,0 0 0,0 1 0,1 0 0,-1-1 0,1 1 0,0 0 0,1 1 0,-1-1 0,1 0 0,-3 10 0,1 1 0,1 0 0,0 0 0,2 0 0,0 0 0,1 22 0,0-32 0,0 0 0,1-1 0,0 1 0,0-1 0,0 1 0,1-1 0,0 0 0,0 1 0,0-1 0,1 0 0,-1 0 0,1 0 0,0-1 0,1 1 0,-1-1 0,1 0 0,0 0 0,8 6 0,12 8 0,2-2 0,0-1 0,0-1 0,2-1 0,0-1 0,0-2 0,1-1 0,0-1 0,0-1 0,1-2 0,47 3 0,-37-7 0,-6 1 0,-1-2 0,53-5 0,-83 4 0,0 0 0,0 0 0,0 0 0,-1 0 0,1 0 0,0-1 0,0 1 0,-1-1 0,1 0 0,-1 0 0,0 0 0,1 0 0,-1 0 0,0 0 0,0-1 0,0 1 0,0-1 0,-1 1 0,3-5 0,2-6 0,-1 1 0,-1-1 0,5-17 0,-2 2 0,2 2 0,6-44 0,-13 60 0,-1 0 0,0-1 0,0 1 0,-1 0 0,-1 0 0,0-1 0,-3-12 0,-1 13-51,1 12 178,-3 13-1568</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03.958"/>
    </inkml:context>
    <inkml:brush xml:id="br0">
      <inkml:brushProperty name="width" value="0.2" units="cm"/>
      <inkml:brushProperty name="height" value="0.2" units="cm"/>
    </inkml:brush>
  </inkml:definitions>
  <inkml:trace contextRef="#ctx0" brushRef="#br0">1982 0 24575,'-1664'0'0,"1654"0"0,0 1 0,0 0 0,1 0 0,-1 1 0,0 0 0,1 1 0,0 0 0,-1 0 0,1 1 0,-10 6 0,6-3 0,2 2 0,-1 0 0,1 0 0,0 1 0,1 0 0,-11 15 0,-73 75 0,91-97 14,1 0-1,0 0 0,0 1 0,0-1 1,0 0-1,1 1 0,-1-1 1,-1 6-1,3-8-66,0 0 0,0 1 0,0-1 0,-1 0 0,1 1 0,0-1 0,1 0 0,-1 1 0,0-1 0,0 0 0,0 1 0,1-1 0,-1 0-1,1 0 1,-1 1 0,1-1 0,-1 0 0,1 0 0,0 0 0,0 0 0,-1 0 0,1 0 0,0 0 0,0 0 0,0 0 0,0 0 0,2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04.705"/>
    </inkml:context>
    <inkml:brush xml:id="br0">
      <inkml:brushProperty name="width" value="0.2" units="cm"/>
      <inkml:brushProperty name="height" value="0.2" units="cm"/>
    </inkml:brush>
  </inkml:definitions>
  <inkml:trace contextRef="#ctx0" brushRef="#br0">798 1 24575,'-9'0'0,"-1"0"0,1 1 0,0 1 0,-1-1 0,1 2 0,0-1 0,-13 6 0,4 1 0,0 1 0,-23 15 0,19-11 0,-1-2 0,0-1 0,-36 11 0,3 0 0,31-10 0,0 2 0,-26 18 0,-17 9 0,48-28 0,1 0 0,0 1 0,-25 24 0,22-18 0,-36 25 0,36-29-154,-38 36 1,43-37-905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1"/>
    </inkml:context>
    <inkml:brush xml:id="br0">
      <inkml:brushProperty name="width" value="0.1" units="cm"/>
      <inkml:brushProperty name="height" value="0.1" units="cm"/>
      <inkml:brushProperty name="color" value="#00A0D7"/>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10.486"/>
    </inkml:context>
    <inkml:brush xml:id="br0">
      <inkml:brushProperty name="width" value="0.2" units="cm"/>
      <inkml:brushProperty name="height" value="0.2" units="cm"/>
    </inkml:brush>
  </inkml:definitions>
  <inkml:trace contextRef="#ctx0" brushRef="#br0">436 1 24575,'2'133'0,"-5"145"0,-1-242 0,-17 59 0,0 8 0,18-88 0,-1 1 0,-1 0 0,-1-1 0,0 0 0,-9 16 0,7-13 0,0 0 0,-11 37 0,15-37 0,-1 0 0,-1-1 0,0 0 0,-1 0 0,-1 0 0,-1-1 0,0 0 0,-1-1 0,-23 28 0,22-31 0,2 1 0,0 0 0,0 1 0,1 0 0,1 1 0,-9 22 0,15-36 0,-11 25 0,-2-1 0,-25 34 0,4-5 0,24-37 0,5-9 0,1 1 0,0-1 0,0 1 0,1 1 0,-6 16 0,9-23 0,1 0 0,0-1 0,-1 1 0,1 0 0,0-1 0,0 1 0,1 0 0,-1-1 0,1 1 0,-1 0 0,1-1 0,0 1 0,0-1 0,0 1 0,0-1 0,0 1 0,1-1 0,-1 0 0,1 0 0,-1 1 0,1-1 0,0 0 0,0 0 0,0-1 0,0 1 0,4 2 0,22 15 0,49 24 0,-50-29 0,67 26 0,-12-6 0,7 26 0,44-7 0,-72-31 0,-16-1 0,-35-16 0,1 0 0,-1 0 0,1-1 0,0 0 0,15 3 0,7-4 0,1 0 0,-1-2 0,0-2 0,0-1 0,1-1 0,-2-2 0,1-2 0,50-15 0,16-1 85,-47 13-1535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11.676"/>
    </inkml:context>
    <inkml:brush xml:id="br0">
      <inkml:brushProperty name="width" value="0.2" units="cm"/>
      <inkml:brushProperty name="height" value="0.2" units="cm"/>
    </inkml:brush>
  </inkml:definitions>
  <inkml:trace contextRef="#ctx0" brushRef="#br0">311 1 24575,'-1'4'0,"0"0"0,-1-1 0,1 1 0,0 0 0,-1-1 0,0 1 0,0-1 0,-3 4 0,-3 8 0,2-2 0,-1-1 0,0 0 0,-1 0 0,-1 0 0,0-1 0,-14 14 0,10-11 0,1 0 0,-19 29 0,23-30 0,0-1 0,-1-1 0,0 1 0,-1-1 0,-22 18 0,24-23 0,0 1 0,0-1 0,1 1 0,0 1 0,0-1 0,1 1 0,-11 17 0,15-21 0,-1 1 0,1 0 0,0 0 0,1 0 0,-1 0 0,1 1 0,0-1 0,0 0 0,0 0 0,1 1 0,0-1 0,0 1 0,0-1 0,1 0 0,0 0 0,2 9 0,9 23 0,2-2 0,1 1 0,25 41 0,55 77-1365</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23.635"/>
    </inkml:context>
    <inkml:brush xml:id="br0">
      <inkml:brushProperty name="width" value="0.2" units="cm"/>
      <inkml:brushProperty name="height" value="0.2" units="cm"/>
    </inkml:brush>
  </inkml:definitions>
  <inkml:trace contextRef="#ctx0" brushRef="#br0">838 85 24575,'3'58'0,"3"0"0,20 85 0,-14-82 0,3 2 0,3-2 0,27 61 0,-22-61 0,-16-40 0,1-2 0,1 1 0,1-1 0,0 0 0,2-1 0,22 28 0,-15-23 0,-4-5 0,0 0 0,23 20 0,-31-33 0,0 0 0,0 0 0,0 0 0,1-1 0,-1 0 0,1-1 0,0 1 0,0-1 0,0-1 0,9 2 0,1-1 0,0 0 0,1-1 0,-1-1 0,0-1 0,35-4 0,-45 3 0,-1-1 0,1 0 0,-1 0 0,1 0 0,-1-1 0,0 0 0,0 0 0,0-1 0,-1 0 0,1 0 0,-1 0 0,0-1 0,0 0 0,0 0 0,-1-1 0,9-10 0,-11 11 0,0-1 0,0 0 0,-1-1 0,1 1 0,-1 0 0,0-1 0,-1 1 0,0-1 0,0 1 0,0-8 0,-3-73 0,0 49 0,2 28 0,-1-20 0,-5-33 0,5 53 0,-2 0 0,1 0 0,-1 0 0,-1 0 0,0 1 0,0-1 0,-6-8 0,-4-8 0,2 0 0,-16-45 0,19 45 0,-1 1 0,0 1 0,-20-32 0,4 14 0,16 24 0,-1 0 0,-1 1 0,-21-23 0,27 34 0,-1 1 0,0 0 0,0 0 0,-1 1 0,1 0 0,-1 1 0,-10-4 0,7 2 0,-1 1 0,-19-14 0,6 4 0,-2 0 0,1 2 0,-2 1 0,1 1 0,-1 1 0,-54-9 0,32 11 0,0 2 0,-1 3 0,-69 5 0,15-1 0,-188-2 0,282 1 0,-1 1 0,1 0 0,0 1 0,0 0 0,0 0 0,0 1 0,1 0 0,-1 1 0,-18 12 0,-16 7 0,39-21 0,0 0 0,1 0 0,-1 1 0,1 0 0,0 0 0,1 0 0,-1 1 0,1 0 0,-1 0 0,2 0 0,-1 0 0,0 1 0,1-1 0,0 1 0,0 0 0,1 0 0,0 0 0,0 0 0,0 0 0,-1 13 0,-1 9 0,2 0 0,1 0 0,5 46 0,-1-15 0,-4 18 0,-1-38 0,7 71 0,-2-99 0,0 1 0,0-1 0,1 0 0,6 13 0,-4-12 0,-1 0 0,-1 0 0,4 17 0,-6-17 0,36 157 0,-33-153 0,0 0 0,1-1 0,1 1 0,1-1 0,0-1 0,1 1 0,1-2 0,12 15 0,-22-27 0,23 24 0,1-1 0,31 25 0,-45-42 0,0-1 0,0 1 0,0-2 0,1 1 0,0-2 0,0 1 0,0-2 0,0 1 0,23 2 0,28 0 0,122-7 0,-71-2 0,-87 2 0,0-2 0,27-5 0,37-5 0,28-2 0,-43 4 0,119-26-1365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29.016"/>
    </inkml:context>
    <inkml:brush xml:id="br0">
      <inkml:brushProperty name="width" value="0.2" units="cm"/>
      <inkml:brushProperty name="height" value="0.2" units="cm"/>
      <inkml:brushProperty name="color" value="#849398"/>
    </inkml:brush>
  </inkml:definitions>
  <inkml:trace contextRef="#ctx0" brushRef="#br0">212 0 24575,'-1'3'0,"0"0"0,0 0 0,0 0 0,0-1 0,0 1 0,-1 0 0,1-1 0,-1 1 0,0-1 0,0 1 0,-2 1 0,-8 12 0,-31 50 0,29-45 0,0 0 0,1 1 0,1 0 0,-15 39 0,12-6 0,1 1 0,-5 60 0,13-55 0,3 1 0,8 100 0,-5-160 0,0 1 0,0-1 0,1 1 0,0-1 0,-1 1 0,1-1 0,0 1 0,0-1 0,0 1 0,0-1 0,1 0 0,-1 0 0,1 0 0,-1 0 0,1 0 0,0 0 0,0 0 0,0 0 0,0-1 0,0 1 0,0-1 0,0 1 0,0-1 0,1 0 0,-1 0 0,1 0 0,-1 0 0,1 0 0,-1-1 0,3 1 0,0 0 0,-1-1 0,1 0 0,-1 0 0,1 0 0,-1 0 0,1-1 0,-1 1 0,0-1 0,1 0 0,-1-1 0,0 1 0,0-1 0,1 0 0,-2 0 0,1 0 0,7-5 0,5-8 0,-2 0 0,1 0 0,-2-1 0,0-1 0,-1 0 0,-1-1 0,0 0 0,12-31 0,18-25 0,-32 61 0,-1-1 0,-1 1 0,0-1 0,0-1 0,-1 1 0,-1-1 0,-1 0 0,5-28 0,-8 7 0,-3 0 0,-1 0 0,-1 0 0,-2 1 0,-16-53 0,10 37 0,-3 0-1365</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29.762"/>
    </inkml:context>
    <inkml:brush xml:id="br0">
      <inkml:brushProperty name="width" value="0.2" units="cm"/>
      <inkml:brushProperty name="height" value="0.2" units="cm"/>
      <inkml:brushProperty name="color" value="#849398"/>
    </inkml:brush>
  </inkml:definitions>
  <inkml:trace contextRef="#ctx0" brushRef="#br0">1 1 24575,'37'2'0,"56"9"0,27 2 0,-75-9 0,-1 1 0,57 15 0,32 4 0,-110-20 0,0 1 0,-1 1 0,0 1 0,0 0 0,-1 2 0,0 1 0,0 0 0,-1 2 0,0 0 0,-1 1 0,30 28 0,-44-37 10,-1 1 0,0-1 0,0 1 0,0 0 0,-1 0 0,1 0 0,-1 0 0,0 1 0,-1-1 0,1 1 0,2 10 0,-2-1-381,0 0-1,-1-1 1,0 27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5:17:31.180"/>
    </inkml:context>
    <inkml:brush xml:id="br0">
      <inkml:brushProperty name="width" value="0.2" units="cm"/>
      <inkml:brushProperty name="height" value="0.2" units="cm"/>
      <inkml:brushProperty name="color" value="#849398"/>
    </inkml:brush>
  </inkml:definitions>
  <inkml:trace contextRef="#ctx0" brushRef="#br0">0 1094 24575,'0'1'0,"1"0"0,-1-1 0,1 1 0,-1 0 0,0 0 0,1-1 0,-1 1 0,1 0 0,0-1 0,-1 1 0,1 0 0,0-1 0,-1 1 0,1-1 0,0 1 0,-1-1 0,1 1 0,0-1 0,0 0 0,0 1 0,-1-1 0,1 0 0,0 0 0,1 1 0,25 4 0,-23-4 0,49 5 0,1-3 0,73-4 0,-40-1 0,-61 0 0,1 0 0,-1-2 0,0 0 0,0-2 0,0-1 0,-1-2 0,0 0 0,-1-1 0,0-1 0,0-2 0,-2 0 0,42-32 0,-53 37 0,1 1 0,0 1 0,0 0 0,0 1 0,18-6 0,35-16 0,-51 20 0,115-68 0,-119 68 0,3-1 0,-1 0 0,0-1 0,0-1 0,-1 0 0,12-14 0,-17 17 0,1 0 0,0 0 0,0 0 0,1 1 0,0 0 0,0 0 0,15-8 0,6 1 0,32-11 0,-32 13 0,33-16 0,-23 8 0,1 2 0,0 2 0,1 1 0,64-12 0,12 9 0,-52 9 0,-48 6 0,0-1 0,0 0 0,0-2 0,30-11 0,-4-1 0,1 2 0,69-13 0,15-5 0,-118 29 0,0-1 0,0 0 0,15-10 0,-15 9 0,-1 1 0,1 0 0,19-7 0,52-9 0,136-16 0,-198 34 0,48-8 0,-34 4 0,64-3 0,-84 9 0,0-1 0,1 0 0,-1-1 0,0-1 0,23-9 0,-22 7 0,1 1 0,0 0 0,1 1 0,16-1 0,66-7 0,96-4 0,-18 3 0,4 0 0,-119 13 0,104-14 0,-77 5 0,0 4 0,92 6 0,-49 1 0,-99-1 0,-18 0 0,-1-1 0,1 0 0,-1-1 0,1 0 0,0-1 0,-1 0 0,0-1 0,0-1 0,14-5 0,-13 3 0,0 0 0,0 2 0,1-1 0,0 2 0,29-3 0,77 3 0,-20 3 0,-11-13 0,-61 8 0,46-2 0,380 7 0,-425-1 0,57-11 0,-55 6 0,45-1 0,-4 8-9,-50 1-262,1-1 0,0-2-1,-1 0 1,26-5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2"/>
    </inkml:context>
    <inkml:brush xml:id="br0">
      <inkml:brushProperty name="width" value="0.1" units="cm"/>
      <inkml:brushProperty name="height" value="0.1" units="cm"/>
      <inkml:brushProperty name="color" value="#00A0D7"/>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3"/>
    </inkml:context>
    <inkml:brush xml:id="br0">
      <inkml:brushProperty name="width" value="0.1" units="cm"/>
      <inkml:brushProperty name="height" value="0.1" units="cm"/>
      <inkml:brushProperty name="color" value="#008C3A"/>
    </inkml:brush>
  </inkml:definitions>
  <inkml:trace contextRef="#ctx0" brushRef="#br0">0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4"/>
    </inkml:context>
    <inkml:brush xml:id="br0">
      <inkml:brushProperty name="width" value="0.1" units="cm"/>
      <inkml:brushProperty name="height" value="0.1" units="cm"/>
      <inkml:brushProperty name="color" value="#008C3A"/>
    </inkml:brush>
  </inkml:definitions>
  <inkml:trace contextRef="#ctx0" brushRef="#br0">1 1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5"/>
    </inkml:context>
    <inkml:brush xml:id="br0">
      <inkml:brushProperty name="width" value="0.1" units="cm"/>
      <inkml:brushProperty name="height" value="0.1" units="cm"/>
      <inkml:brushProperty name="color" value="#008C3A"/>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2T07:40:08.636"/>
    </inkml:context>
    <inkml:brush xml:id="br0">
      <inkml:brushProperty name="width" value="0.1" units="cm"/>
      <inkml:brushProperty name="height" value="0.1" units="cm"/>
      <inkml:brushProperty name="color" value="#008C3A"/>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04:11:23.111"/>
    </inkml:context>
    <inkml:brush xml:id="br0">
      <inkml:brushProperty name="width" value="0.35" units="cm"/>
      <inkml:brushProperty name="height" value="0.35" units="cm"/>
      <inkml:brushProperty name="color" value="#E71224"/>
    </inkml:brush>
  </inkml:definitions>
  <inkml:trace contextRef="#ctx0" brushRef="#br0">0 876 24575,'0'-19'0,"1"0"0,5-32 0,-4 42 0,0 0 0,1 0 0,1 0 0,-1 0 0,2 0 0,-1 1 0,8-10 0,87-116 0,-75 110 0,0 1 0,2 1 0,31-20 0,-29 21 0,109-65 0,-43 29 0,-69 44 0,1 0 0,1 1 0,53-15 0,-32 11 0,-29 8 0,32-17 0,-36 17 0,0 0 0,1 1 0,28-9 0,220-44 0,-196 38 0,-48 14 0,0 1 0,39-7 0,15 1 0,-35 5 0,78-4 0,478 12 0,-263 1 0,-292 2 0,0 2 0,-1 1 0,64 19 0,-51-8 0,0 2 0,-1 3 0,54 32 0,32 14 0,-110-54 0,43 29 0,-34-19 0,0-1 0,0 1 0,-2 2 0,59 58 0,171 182 0,-133-135 0,-109-109 0,-13-13 0,1 1 0,-1 0 0,-1 0 0,0 1 0,7 12 0,43 104-1365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CBF9-43A9-BD32-A706-FA41B7B4AB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AE211D-B165-9836-2A84-42A5A1B2C7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206EFE-FDE4-0539-3283-E6C2A78FC56E}"/>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C99623CF-2E36-C57E-DB59-B11A6215B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962423-5979-94C9-E184-4A58F546A44F}"/>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620976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DD050-695E-3F21-2564-899583615F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2D841A-D560-8E50-594B-FC1A4FDA17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06A01-46C1-202D-A3D2-30FD4B5F5B70}"/>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E5CB2554-9A5D-918D-B31F-7F88BE305C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555B85-3FFA-A697-EF26-19A22D6718AC}"/>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265394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90CE8D-56AD-3AFB-85D2-A5B3854439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0036C8-25DA-07BD-9E9F-714FB12FDA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142417-70E3-5286-0D03-5176FE43D0E1}"/>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AC5F6AC1-7A01-5369-1EE3-32D220549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6D8BD8-EC76-F854-82BC-42ADA02CA482}"/>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319769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F85B2-322D-16C0-F86B-196992349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79DD46-DF97-3E9C-CC6E-4880AE171C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A5D2F-DD68-B2BA-079C-029258CFA1C2}"/>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744590EC-8C9D-6762-EA90-0A86E3BB06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769EEA-A680-BF20-C574-7278531D78AA}"/>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2934875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52FB-E3D8-B9ED-1A75-6FB657292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4589A7-6B21-D6FA-EF48-2E07B64A8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F230F9-C586-D791-D714-154235E744DA}"/>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CEEA51B1-19E7-5F2E-623C-B226A7C01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5AE5AD-8D01-02F2-5225-466AE8F4F0B8}"/>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3650713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FA363-68EB-BF98-A09C-3D7104BBFD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3E1DD-89D8-1680-E965-8E62426470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8DCE80-7E2E-D5E9-FE3E-16A9A88A1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094A74-5FC6-FF9B-EFB2-FCE94476B39C}"/>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6" name="Footer Placeholder 5">
            <a:extLst>
              <a:ext uri="{FF2B5EF4-FFF2-40B4-BE49-F238E27FC236}">
                <a16:creationId xmlns:a16="http://schemas.microsoft.com/office/drawing/2014/main" id="{35F5E2AB-5927-228A-64B6-887314EDC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87B96B-048B-3663-7386-12B294F5E58C}"/>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102161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3440-0EC1-FB18-8755-08C16D441A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31A9EF-4D15-1F31-F5C6-3B22DA243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A8DEEF-82D7-C4F9-6A1B-83DBC4E724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054BA85-E27B-4CBC-48E7-F03D7FBE31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ABB0B6-7977-6768-B540-0D54F5E42B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471545-781C-859D-D13C-4FABED4396BF}"/>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8" name="Footer Placeholder 7">
            <a:extLst>
              <a:ext uri="{FF2B5EF4-FFF2-40B4-BE49-F238E27FC236}">
                <a16:creationId xmlns:a16="http://schemas.microsoft.com/office/drawing/2014/main" id="{A11EBD50-A1F2-B6B5-0CCF-AFB4B5117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4C96A0-C398-D303-5C47-FF32A6B5B816}"/>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2014349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E4DE-9C8D-5A42-6345-826C5B2EB7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694654-C829-B89A-1718-DA1E8FBE7CF6}"/>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4" name="Footer Placeholder 3">
            <a:extLst>
              <a:ext uri="{FF2B5EF4-FFF2-40B4-BE49-F238E27FC236}">
                <a16:creationId xmlns:a16="http://schemas.microsoft.com/office/drawing/2014/main" id="{84433706-0533-E8F6-B348-7484B58539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31CAE1-DD8D-DD94-6ADE-19594E220624}"/>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1787931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B06403-BEBD-8F5F-DADD-B0CB875C7B3F}"/>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3" name="Footer Placeholder 2">
            <a:extLst>
              <a:ext uri="{FF2B5EF4-FFF2-40B4-BE49-F238E27FC236}">
                <a16:creationId xmlns:a16="http://schemas.microsoft.com/office/drawing/2014/main" id="{040C74E3-82BF-BBE5-8566-A0ACB5D25B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71DFD-FBE6-06D8-E03E-438C7F6D2093}"/>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3346135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7063-372C-2A9E-5C79-E106EEF06A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7B85D6-AC46-51FD-8951-255B0E3EB2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A0DE04-169A-842C-5F37-FB782204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EBBB7E-A9A8-3044-1936-6C7B25180D60}"/>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6" name="Footer Placeholder 5">
            <a:extLst>
              <a:ext uri="{FF2B5EF4-FFF2-40B4-BE49-F238E27FC236}">
                <a16:creationId xmlns:a16="http://schemas.microsoft.com/office/drawing/2014/main" id="{CE01CA48-D0BA-704E-628F-D56049001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68CFC-F868-F1FF-3E64-D9E6E2FCB398}"/>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868625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D495-C85B-B1E0-1FFF-7D4FD356BE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E9F751-64D7-D40A-FD1C-2CFC46439A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D86D8B-2706-8E25-1C09-3CE3BFC6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6987DB-EB06-4B34-E833-498A3E219AA3}"/>
              </a:ext>
            </a:extLst>
          </p:cNvPr>
          <p:cNvSpPr>
            <a:spLocks noGrp="1"/>
          </p:cNvSpPr>
          <p:nvPr>
            <p:ph type="dt" sz="half" idx="10"/>
          </p:nvPr>
        </p:nvSpPr>
        <p:spPr/>
        <p:txBody>
          <a:bodyPr/>
          <a:lstStyle/>
          <a:p>
            <a:fld id="{E39D19B7-776D-4111-AAD9-E333C7C975D1}" type="datetimeFigureOut">
              <a:rPr lang="en-US" smtClean="0"/>
              <a:t>8/5/2023</a:t>
            </a:fld>
            <a:endParaRPr lang="en-US"/>
          </a:p>
        </p:txBody>
      </p:sp>
      <p:sp>
        <p:nvSpPr>
          <p:cNvPr id="6" name="Footer Placeholder 5">
            <a:extLst>
              <a:ext uri="{FF2B5EF4-FFF2-40B4-BE49-F238E27FC236}">
                <a16:creationId xmlns:a16="http://schemas.microsoft.com/office/drawing/2014/main" id="{43F7BED3-84A3-B879-D63F-2D0B78A53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B3B09-0920-002D-F2E0-29291C7F29D4}"/>
              </a:ext>
            </a:extLst>
          </p:cNvPr>
          <p:cNvSpPr>
            <a:spLocks noGrp="1"/>
          </p:cNvSpPr>
          <p:nvPr>
            <p:ph type="sldNum" sz="quarter" idx="12"/>
          </p:nvPr>
        </p:nvSpPr>
        <p:spPr/>
        <p:txBody>
          <a:bodyPr/>
          <a:lstStyle/>
          <a:p>
            <a:fld id="{740D2FB2-1AC2-4B6D-838A-EB417AACB55A}" type="slidenum">
              <a:rPr lang="en-US" smtClean="0"/>
              <a:t>‹#›</a:t>
            </a:fld>
            <a:endParaRPr lang="en-US"/>
          </a:p>
        </p:txBody>
      </p:sp>
    </p:spTree>
    <p:extLst>
      <p:ext uri="{BB962C8B-B14F-4D97-AF65-F5344CB8AC3E}">
        <p14:creationId xmlns:p14="http://schemas.microsoft.com/office/powerpoint/2010/main" val="248887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776F76-EA0B-A40A-6D78-9AF515C106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3A5B0A-0DF8-208B-BE05-221CA66BE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D758B-20DD-6B02-5B90-FC26572112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9D19B7-776D-4111-AAD9-E333C7C975D1}" type="datetimeFigureOut">
              <a:rPr lang="en-US" smtClean="0"/>
              <a:t>8/5/2023</a:t>
            </a:fld>
            <a:endParaRPr lang="en-US"/>
          </a:p>
        </p:txBody>
      </p:sp>
      <p:sp>
        <p:nvSpPr>
          <p:cNvPr id="5" name="Footer Placeholder 4">
            <a:extLst>
              <a:ext uri="{FF2B5EF4-FFF2-40B4-BE49-F238E27FC236}">
                <a16:creationId xmlns:a16="http://schemas.microsoft.com/office/drawing/2014/main" id="{280DAED4-9D82-5F61-35C9-E59BAF2422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DB9180-4B91-B795-F39C-1A2FF5FA65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0D2FB2-1AC2-4B6D-838A-EB417AACB55A}" type="slidenum">
              <a:rPr lang="en-US" smtClean="0"/>
              <a:t>‹#›</a:t>
            </a:fld>
            <a:endParaRPr lang="en-US"/>
          </a:p>
        </p:txBody>
      </p:sp>
    </p:spTree>
    <p:extLst>
      <p:ext uri="{BB962C8B-B14F-4D97-AF65-F5344CB8AC3E}">
        <p14:creationId xmlns:p14="http://schemas.microsoft.com/office/powerpoint/2010/main" val="3639999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44.png"/><Relationship Id="rId21" Type="http://schemas.openxmlformats.org/officeDocument/2006/relationships/image" Target="../media/image35.png"/><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48.png"/><Relationship Id="rId7" Type="http://schemas.openxmlformats.org/officeDocument/2006/relationships/image" Target="../media/image28.png"/><Relationship Id="rId2" Type="http://schemas.openxmlformats.org/officeDocument/2006/relationships/customXml" Target="../ink/ink13.xml"/><Relationship Id="rId16" Type="http://schemas.openxmlformats.org/officeDocument/2006/relationships/customXml" Target="../ink/ink20.xml"/><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0.png"/><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43.png"/><Relationship Id="rId40" Type="http://schemas.openxmlformats.org/officeDocument/2006/relationships/customXml" Target="../ink/ink32.xml"/><Relationship Id="rId45" Type="http://schemas.openxmlformats.org/officeDocument/2006/relationships/image" Target="../media/image47.png"/><Relationship Id="rId5" Type="http://schemas.openxmlformats.org/officeDocument/2006/relationships/image" Target="../media/image27.png"/><Relationship Id="rId15" Type="http://schemas.openxmlformats.org/officeDocument/2006/relationships/image" Target="../media/image32.png"/><Relationship Id="rId23" Type="http://schemas.openxmlformats.org/officeDocument/2006/relationships/image" Target="../media/image36.png"/><Relationship Id="rId28" Type="http://schemas.openxmlformats.org/officeDocument/2006/relationships/customXml" Target="../ink/ink26.xml"/><Relationship Id="rId36" Type="http://schemas.openxmlformats.org/officeDocument/2006/relationships/customXml" Target="../ink/ink30.xml"/><Relationship Id="rId10" Type="http://schemas.openxmlformats.org/officeDocument/2006/relationships/customXml" Target="../ink/ink17.xml"/><Relationship Id="rId19" Type="http://schemas.openxmlformats.org/officeDocument/2006/relationships/image" Target="../media/image34.png"/><Relationship Id="rId31" Type="http://schemas.openxmlformats.org/officeDocument/2006/relationships/image" Target="../media/image40.png"/><Relationship Id="rId44" Type="http://schemas.openxmlformats.org/officeDocument/2006/relationships/customXml" Target="../ink/ink34.xml"/><Relationship Id="rId4" Type="http://schemas.openxmlformats.org/officeDocument/2006/relationships/customXml" Target="../ink/ink14.xml"/><Relationship Id="rId9" Type="http://schemas.openxmlformats.org/officeDocument/2006/relationships/image" Target="../media/image29.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38.png"/><Relationship Id="rId30" Type="http://schemas.openxmlformats.org/officeDocument/2006/relationships/customXml" Target="../ink/ink27.xml"/><Relationship Id="rId35" Type="http://schemas.openxmlformats.org/officeDocument/2006/relationships/image" Target="../media/image42.png"/><Relationship Id="rId43" Type="http://schemas.openxmlformats.org/officeDocument/2006/relationships/image" Target="../media/image46.png"/><Relationship Id="rId8" Type="http://schemas.openxmlformats.org/officeDocument/2006/relationships/customXml" Target="../ink/ink16.xml"/><Relationship Id="rId3" Type="http://schemas.openxmlformats.org/officeDocument/2006/relationships/image" Target="../media/image26.png"/><Relationship Id="rId12" Type="http://schemas.openxmlformats.org/officeDocument/2006/relationships/customXml" Target="../ink/ink18.xml"/><Relationship Id="rId17" Type="http://schemas.openxmlformats.org/officeDocument/2006/relationships/image" Target="../media/image33.png"/><Relationship Id="rId25" Type="http://schemas.openxmlformats.org/officeDocument/2006/relationships/image" Target="../media/image37.png"/><Relationship Id="rId33" Type="http://schemas.openxmlformats.org/officeDocument/2006/relationships/image" Target="../media/image41.png"/><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1.xml"/><Relationship Id="rId7" Type="http://schemas.openxmlformats.org/officeDocument/2006/relationships/customXml" Target="../ink/ink4.xml"/><Relationship Id="rId12"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0" Type="http://schemas.openxmlformats.org/officeDocument/2006/relationships/customXml" Target="../ink/ink6.xml"/><Relationship Id="rId4" Type="http://schemas.openxmlformats.org/officeDocument/2006/relationships/image" Target="../media/image2.png"/><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customXml" Target="../ink/ink10.xml"/><Relationship Id="rId12"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customXml" Target="../ink/ink11.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1.jpeg"/><Relationship Id="rId11" Type="http://schemas.microsoft.com/office/2007/relationships/hdphoto" Target="../media/hdphoto4.wdp"/><Relationship Id="rId5" Type="http://schemas.openxmlformats.org/officeDocument/2006/relationships/image" Target="../media/image20.jpeg"/><Relationship Id="rId10"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5809-CE2E-EAAF-C8B3-D6132CB623F1}"/>
              </a:ext>
            </a:extLst>
          </p:cNvPr>
          <p:cNvSpPr>
            <a:spLocks noGrp="1"/>
          </p:cNvSpPr>
          <p:nvPr>
            <p:ph type="ctrTitle"/>
          </p:nvPr>
        </p:nvSpPr>
        <p:spPr/>
        <p:txBody>
          <a:bodyPr/>
          <a:lstStyle/>
          <a:p>
            <a:r>
              <a:rPr lang="en-US" dirty="0">
                <a:latin typeface="Abadi" panose="020B0604020104020204" pitchFamily="34" charset="0"/>
              </a:rPr>
              <a:t>2023 Flow Manipulation Experiments</a:t>
            </a:r>
          </a:p>
        </p:txBody>
      </p:sp>
      <p:sp>
        <p:nvSpPr>
          <p:cNvPr id="3" name="Subtitle 2">
            <a:extLst>
              <a:ext uri="{FF2B5EF4-FFF2-40B4-BE49-F238E27FC236}">
                <a16:creationId xmlns:a16="http://schemas.microsoft.com/office/drawing/2014/main" id="{0089B608-3F61-F250-EA9F-18AE10277D00}"/>
              </a:ext>
            </a:extLst>
          </p:cNvPr>
          <p:cNvSpPr>
            <a:spLocks noGrp="1"/>
          </p:cNvSpPr>
          <p:nvPr>
            <p:ph type="subTitle" idx="1"/>
          </p:nvPr>
        </p:nvSpPr>
        <p:spPr/>
        <p:txBody>
          <a:bodyPr/>
          <a:lstStyle/>
          <a:p>
            <a:r>
              <a:rPr lang="en-US" dirty="0"/>
              <a:t>Draft 1</a:t>
            </a:r>
          </a:p>
        </p:txBody>
      </p:sp>
    </p:spTree>
    <p:extLst>
      <p:ext uri="{BB962C8B-B14F-4D97-AF65-F5344CB8AC3E}">
        <p14:creationId xmlns:p14="http://schemas.microsoft.com/office/powerpoint/2010/main" val="610187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D41B9-BEEF-7691-4BB7-F03A5A3DB1A5}"/>
              </a:ext>
            </a:extLst>
          </p:cNvPr>
          <p:cNvSpPr>
            <a:spLocks noGrp="1"/>
          </p:cNvSpPr>
          <p:nvPr>
            <p:ph type="title"/>
          </p:nvPr>
        </p:nvSpPr>
        <p:spPr>
          <a:xfrm>
            <a:off x="838200" y="365125"/>
            <a:ext cx="11207620" cy="1325563"/>
          </a:xfrm>
        </p:spPr>
        <p:txBody>
          <a:bodyPr/>
          <a:lstStyle/>
          <a:p>
            <a:r>
              <a:rPr lang="en-US" dirty="0"/>
              <a:t>1. Use of the pump besides just filling the pool?</a:t>
            </a:r>
          </a:p>
        </p:txBody>
      </p:sp>
      <p:sp>
        <p:nvSpPr>
          <p:cNvPr id="3" name="Content Placeholder 2">
            <a:extLst>
              <a:ext uri="{FF2B5EF4-FFF2-40B4-BE49-F238E27FC236}">
                <a16:creationId xmlns:a16="http://schemas.microsoft.com/office/drawing/2014/main" id="{D9FAE502-66C4-BA54-F98E-43394619CBDB}"/>
              </a:ext>
            </a:extLst>
          </p:cNvPr>
          <p:cNvSpPr>
            <a:spLocks noGrp="1"/>
          </p:cNvSpPr>
          <p:nvPr>
            <p:ph idx="1"/>
          </p:nvPr>
        </p:nvSpPr>
        <p:spPr>
          <a:xfrm>
            <a:off x="838200" y="1530220"/>
            <a:ext cx="10515600" cy="4746755"/>
          </a:xfrm>
        </p:spPr>
        <p:txBody>
          <a:bodyPr/>
          <a:lstStyle/>
          <a:p>
            <a:r>
              <a:rPr lang="en-US" dirty="0"/>
              <a:t>The design of these experiments was in case Elowyn and Andy didn’t have enough space to bring the pump and gave us more options regarding their travel (driving vs flying, etc.)</a:t>
            </a:r>
          </a:p>
          <a:p>
            <a:r>
              <a:rPr lang="en-US" dirty="0"/>
              <a:t>We could also do this design as one of the floods, and then do a second higher one WITH the pump (will need additional pool), since we wanted to do replicate floods anyway! </a:t>
            </a:r>
          </a:p>
          <a:p>
            <a:r>
              <a:rPr lang="en-US" dirty="0"/>
              <a:t>Can be discarded if too complicated?</a:t>
            </a:r>
          </a:p>
        </p:txBody>
      </p:sp>
      <p:pic>
        <p:nvPicPr>
          <p:cNvPr id="5" name="Picture 4">
            <a:extLst>
              <a:ext uri="{FF2B5EF4-FFF2-40B4-BE49-F238E27FC236}">
                <a16:creationId xmlns:a16="http://schemas.microsoft.com/office/drawing/2014/main" id="{AB6610B5-DDB4-B83A-307B-A0F4DCE36941}"/>
              </a:ext>
            </a:extLst>
          </p:cNvPr>
          <p:cNvPicPr>
            <a:picLocks noChangeAspect="1"/>
          </p:cNvPicPr>
          <p:nvPr/>
        </p:nvPicPr>
        <p:blipFill>
          <a:blip r:embed="rId2"/>
          <a:stretch>
            <a:fillRect/>
          </a:stretch>
        </p:blipFill>
        <p:spPr>
          <a:xfrm>
            <a:off x="7667623" y="3630548"/>
            <a:ext cx="3314701" cy="3083197"/>
          </a:xfrm>
          <a:prstGeom prst="rect">
            <a:avLst/>
          </a:prstGeom>
        </p:spPr>
      </p:pic>
    </p:spTree>
    <p:extLst>
      <p:ext uri="{BB962C8B-B14F-4D97-AF65-F5344CB8AC3E}">
        <p14:creationId xmlns:p14="http://schemas.microsoft.com/office/powerpoint/2010/main" val="1811503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B18B-4A8E-A3A2-CAD8-E03E60A93D24}"/>
              </a:ext>
            </a:extLst>
          </p:cNvPr>
          <p:cNvSpPr>
            <a:spLocks noGrp="1"/>
          </p:cNvSpPr>
          <p:nvPr>
            <p:ph type="title"/>
          </p:nvPr>
        </p:nvSpPr>
        <p:spPr>
          <a:xfrm>
            <a:off x="838201" y="141190"/>
            <a:ext cx="10515600" cy="1325563"/>
          </a:xfrm>
        </p:spPr>
        <p:txBody>
          <a:bodyPr/>
          <a:lstStyle/>
          <a:p>
            <a:r>
              <a:rPr lang="en-US" b="1" i="1" dirty="0"/>
              <a:t>2. BEDLOAD SAMPLING PROTOCOL</a:t>
            </a:r>
            <a:endParaRPr lang="en-US" dirty="0"/>
          </a:p>
        </p:txBody>
      </p:sp>
      <p:sp>
        <p:nvSpPr>
          <p:cNvPr id="3" name="Content Placeholder 2">
            <a:extLst>
              <a:ext uri="{FF2B5EF4-FFF2-40B4-BE49-F238E27FC236}">
                <a16:creationId xmlns:a16="http://schemas.microsoft.com/office/drawing/2014/main" id="{6ED940C6-6C2E-B7E6-3A3D-F594A25C6191}"/>
              </a:ext>
            </a:extLst>
          </p:cNvPr>
          <p:cNvSpPr>
            <a:spLocks noGrp="1"/>
          </p:cNvSpPr>
          <p:nvPr>
            <p:ph idx="1"/>
          </p:nvPr>
        </p:nvSpPr>
        <p:spPr>
          <a:xfrm>
            <a:off x="587829" y="1116498"/>
            <a:ext cx="11504643" cy="2466457"/>
          </a:xfrm>
        </p:spPr>
        <p:txBody>
          <a:bodyPr>
            <a:normAutofit fontScale="92500" lnSpcReduction="20000"/>
          </a:bodyPr>
          <a:lstStyle/>
          <a:p>
            <a:pPr marL="0" marR="0">
              <a:lnSpc>
                <a:spcPct val="107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How many verticals? </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2400" dirty="0">
                <a:effectLst/>
                <a:latin typeface="Calibri" panose="020F0502020204030204" pitchFamily="34" charset="0"/>
                <a:ea typeface="Calibri" panose="020F0502020204030204" pitchFamily="34" charset="0"/>
                <a:cs typeface="Times New Roman" panose="02020603050405020304" pitchFamily="18" charset="0"/>
              </a:rPr>
              <a:t>Due to how narrow the stream is, I propose 2 equally spaced verticals in the given cross section. The time the sampler is left on the bottom should be equal to all verticals in the cross-section</a:t>
            </a:r>
            <a:r>
              <a:rPr lang="en-US" sz="2400" dirty="0">
                <a:latin typeface="Calibri" panose="020F0502020204030204" pitchFamily="34" charset="0"/>
                <a:ea typeface="Calibri" panose="020F0502020204030204" pitchFamily="34" charset="0"/>
                <a:cs typeface="Times New Roman" panose="02020603050405020304" pitchFamily="18" charset="0"/>
              </a:rPr>
              <a:t>, so for the sake of our experiments, I suggest doing 1min per vertical and switching in between bedload samplers.</a:t>
            </a:r>
          </a:p>
          <a:p>
            <a:pPr marL="0" marR="0" indent="0">
              <a:lnSpc>
                <a:spcPct val="107000"/>
              </a:lnSpc>
              <a:spcBef>
                <a:spcPts val="0"/>
              </a:spcBef>
              <a:spcAft>
                <a:spcPts val="800"/>
              </a:spcAft>
              <a:buNone/>
            </a:pPr>
            <a:r>
              <a:rPr lang="en-US" sz="2400" dirty="0">
                <a:latin typeface="Calibri" panose="020F0502020204030204" pitchFamily="34" charset="0"/>
                <a:ea typeface="Calibri" panose="020F0502020204030204" pitchFamily="34" charset="0"/>
                <a:cs typeface="Times New Roman" panose="02020603050405020304" pitchFamily="18" charset="0"/>
              </a:rPr>
              <a:t>This way we are maximizing our time in the bed in order to obtain a representative bedload sample, but also ensuring that the sampler doesn’t fill 40% with sediment!!</a:t>
            </a:r>
            <a:endParaRPr lang="es-AR"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560A107C-8CE7-D116-83A9-313D9AB6BA6F}"/>
              </a:ext>
            </a:extLst>
          </p:cNvPr>
          <p:cNvSpPr/>
          <p:nvPr/>
        </p:nvSpPr>
        <p:spPr>
          <a:xfrm>
            <a:off x="1875453" y="5429991"/>
            <a:ext cx="6578081" cy="215029"/>
          </a:xfrm>
          <a:prstGeom prst="rect">
            <a:avLst/>
          </a:prstGeom>
          <a:solidFill>
            <a:schemeClr val="accent4">
              <a:lumMod val="75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6FF874EF-F7DA-8FB5-9C48-80C2238D2EC4}"/>
                  </a:ext>
                </a:extLst>
              </p14:cNvPr>
              <p14:cNvContentPartPr/>
              <p14:nvPr/>
            </p14:nvContentPartPr>
            <p14:xfrm>
              <a:off x="1128688" y="5429990"/>
              <a:ext cx="8386920" cy="1344960"/>
            </p14:xfrm>
          </p:contentPart>
        </mc:Choice>
        <mc:Fallback>
          <p:pic>
            <p:nvPicPr>
              <p:cNvPr id="5" name="Ink 4">
                <a:extLst>
                  <a:ext uri="{FF2B5EF4-FFF2-40B4-BE49-F238E27FC236}">
                    <a16:creationId xmlns:a16="http://schemas.microsoft.com/office/drawing/2014/main" id="{6FF874EF-F7DA-8FB5-9C48-80C2238D2EC4}"/>
                  </a:ext>
                </a:extLst>
              </p:cNvPr>
              <p:cNvPicPr/>
              <p:nvPr/>
            </p:nvPicPr>
            <p:blipFill>
              <a:blip r:embed="rId3"/>
              <a:stretch>
                <a:fillRect/>
              </a:stretch>
            </p:blipFill>
            <p:spPr>
              <a:xfrm>
                <a:off x="1066048" y="5367350"/>
                <a:ext cx="8512560" cy="1470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82F704FF-E76A-BBDD-5ECA-382216793926}"/>
                  </a:ext>
                </a:extLst>
              </p14:cNvPr>
              <p14:cNvContentPartPr/>
              <p14:nvPr/>
            </p14:nvContentPartPr>
            <p14:xfrm>
              <a:off x="2817448" y="6109611"/>
              <a:ext cx="4890600" cy="582480"/>
            </p14:xfrm>
          </p:contentPart>
        </mc:Choice>
        <mc:Fallback>
          <p:pic>
            <p:nvPicPr>
              <p:cNvPr id="6" name="Ink 5">
                <a:extLst>
                  <a:ext uri="{FF2B5EF4-FFF2-40B4-BE49-F238E27FC236}">
                    <a16:creationId xmlns:a16="http://schemas.microsoft.com/office/drawing/2014/main" id="{82F704FF-E76A-BBDD-5ECA-382216793926}"/>
                  </a:ext>
                </a:extLst>
              </p:cNvPr>
              <p:cNvPicPr/>
              <p:nvPr/>
            </p:nvPicPr>
            <p:blipFill>
              <a:blip r:embed="rId5"/>
              <a:stretch>
                <a:fillRect/>
              </a:stretch>
            </p:blipFill>
            <p:spPr>
              <a:xfrm>
                <a:off x="2754808" y="6046971"/>
                <a:ext cx="5016240" cy="708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10" name="Ink 9">
                <a:extLst>
                  <a:ext uri="{FF2B5EF4-FFF2-40B4-BE49-F238E27FC236}">
                    <a16:creationId xmlns:a16="http://schemas.microsoft.com/office/drawing/2014/main" id="{6F0F66E1-4D1A-78B5-6468-40F9EEA378E0}"/>
                  </a:ext>
                </a:extLst>
              </p14:cNvPr>
              <p14:cNvContentPartPr/>
              <p14:nvPr/>
            </p14:nvContentPartPr>
            <p14:xfrm>
              <a:off x="3002567" y="4254774"/>
              <a:ext cx="52920" cy="2670120"/>
            </p14:xfrm>
          </p:contentPart>
        </mc:Choice>
        <mc:Fallback>
          <p:pic>
            <p:nvPicPr>
              <p:cNvPr id="10" name="Ink 9">
                <a:extLst>
                  <a:ext uri="{FF2B5EF4-FFF2-40B4-BE49-F238E27FC236}">
                    <a16:creationId xmlns:a16="http://schemas.microsoft.com/office/drawing/2014/main" id="{6F0F66E1-4D1A-78B5-6468-40F9EEA378E0}"/>
                  </a:ext>
                </a:extLst>
              </p:cNvPr>
              <p:cNvPicPr/>
              <p:nvPr/>
            </p:nvPicPr>
            <p:blipFill>
              <a:blip r:embed="rId7"/>
              <a:stretch>
                <a:fillRect/>
              </a:stretch>
            </p:blipFill>
            <p:spPr>
              <a:xfrm>
                <a:off x="2984567" y="4146774"/>
                <a:ext cx="88560" cy="28857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1" name="Ink 10">
                <a:extLst>
                  <a:ext uri="{FF2B5EF4-FFF2-40B4-BE49-F238E27FC236}">
                    <a16:creationId xmlns:a16="http://schemas.microsoft.com/office/drawing/2014/main" id="{5F1D1726-68C5-D133-6123-1A982E15A07F}"/>
                  </a:ext>
                </a:extLst>
              </p14:cNvPr>
              <p14:cNvContentPartPr/>
              <p14:nvPr/>
            </p14:nvContentPartPr>
            <p14:xfrm>
              <a:off x="7357869" y="4177560"/>
              <a:ext cx="150120" cy="2723040"/>
            </p14:xfrm>
          </p:contentPart>
        </mc:Choice>
        <mc:Fallback>
          <p:pic>
            <p:nvPicPr>
              <p:cNvPr id="11" name="Ink 10">
                <a:extLst>
                  <a:ext uri="{FF2B5EF4-FFF2-40B4-BE49-F238E27FC236}">
                    <a16:creationId xmlns:a16="http://schemas.microsoft.com/office/drawing/2014/main" id="{5F1D1726-68C5-D133-6123-1A982E15A07F}"/>
                  </a:ext>
                </a:extLst>
              </p:cNvPr>
              <p:cNvPicPr/>
              <p:nvPr/>
            </p:nvPicPr>
            <p:blipFill>
              <a:blip r:embed="rId9"/>
              <a:stretch>
                <a:fillRect/>
              </a:stretch>
            </p:blipFill>
            <p:spPr>
              <a:xfrm>
                <a:off x="7339869" y="4069920"/>
                <a:ext cx="185760" cy="29386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2" name="Ink 11">
                <a:extLst>
                  <a:ext uri="{FF2B5EF4-FFF2-40B4-BE49-F238E27FC236}">
                    <a16:creationId xmlns:a16="http://schemas.microsoft.com/office/drawing/2014/main" id="{1008D3A4-4774-9626-6EE9-99ACACD89229}"/>
                  </a:ext>
                </a:extLst>
              </p14:cNvPr>
              <p14:cNvContentPartPr/>
              <p14:nvPr/>
            </p14:nvContentPartPr>
            <p14:xfrm>
              <a:off x="5131888" y="4254774"/>
              <a:ext cx="224640" cy="2751480"/>
            </p14:xfrm>
          </p:contentPart>
        </mc:Choice>
        <mc:Fallback>
          <p:pic>
            <p:nvPicPr>
              <p:cNvPr id="12" name="Ink 11">
                <a:extLst>
                  <a:ext uri="{FF2B5EF4-FFF2-40B4-BE49-F238E27FC236}">
                    <a16:creationId xmlns:a16="http://schemas.microsoft.com/office/drawing/2014/main" id="{1008D3A4-4774-9626-6EE9-99ACACD89229}"/>
                  </a:ext>
                </a:extLst>
              </p:cNvPr>
              <p:cNvPicPr/>
              <p:nvPr/>
            </p:nvPicPr>
            <p:blipFill>
              <a:blip r:embed="rId11"/>
              <a:stretch>
                <a:fillRect/>
              </a:stretch>
            </p:blipFill>
            <p:spPr>
              <a:xfrm>
                <a:off x="5113888" y="4147134"/>
                <a:ext cx="260280" cy="2967120"/>
              </a:xfrm>
              <a:prstGeom prst="rect">
                <a:avLst/>
              </a:prstGeom>
            </p:spPr>
          </p:pic>
        </mc:Fallback>
      </mc:AlternateContent>
      <p:cxnSp>
        <p:nvCxnSpPr>
          <p:cNvPr id="20" name="Straight Connector 19">
            <a:extLst>
              <a:ext uri="{FF2B5EF4-FFF2-40B4-BE49-F238E27FC236}">
                <a16:creationId xmlns:a16="http://schemas.microsoft.com/office/drawing/2014/main" id="{AA3C8F3F-47B3-CBC5-BA67-59C098DD827C}"/>
              </a:ext>
            </a:extLst>
          </p:cNvPr>
          <p:cNvCxnSpPr>
            <a:cxnSpLocks/>
          </p:cNvCxnSpPr>
          <p:nvPr/>
        </p:nvCxnSpPr>
        <p:spPr>
          <a:xfrm>
            <a:off x="4182600" y="4106520"/>
            <a:ext cx="52920" cy="275148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E80F21-F29C-FD56-38C4-F1BAF13D4C65}"/>
              </a:ext>
            </a:extLst>
          </p:cNvPr>
          <p:cNvCxnSpPr>
            <a:cxnSpLocks/>
          </p:cNvCxnSpPr>
          <p:nvPr/>
        </p:nvCxnSpPr>
        <p:spPr>
          <a:xfrm>
            <a:off x="6043080" y="4177560"/>
            <a:ext cx="52920" cy="275148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0AA0A6F-2AFF-FFDE-90E0-76C29DBE3214}"/>
              </a:ext>
            </a:extLst>
          </p:cNvPr>
          <p:cNvSpPr txBox="1"/>
          <p:nvPr/>
        </p:nvSpPr>
        <p:spPr>
          <a:xfrm>
            <a:off x="3918858" y="3737188"/>
            <a:ext cx="914400" cy="369332"/>
          </a:xfrm>
          <a:prstGeom prst="rect">
            <a:avLst/>
          </a:prstGeom>
          <a:noFill/>
        </p:spPr>
        <p:txBody>
          <a:bodyPr wrap="square" rtlCol="0">
            <a:spAutoFit/>
          </a:bodyPr>
          <a:lstStyle/>
          <a:p>
            <a:r>
              <a:rPr lang="en-US" dirty="0">
                <a:solidFill>
                  <a:schemeClr val="accent1"/>
                </a:solidFill>
              </a:rPr>
              <a:t>V1</a:t>
            </a:r>
          </a:p>
        </p:txBody>
      </p:sp>
      <p:sp>
        <p:nvSpPr>
          <p:cNvPr id="24" name="TextBox 23">
            <a:extLst>
              <a:ext uri="{FF2B5EF4-FFF2-40B4-BE49-F238E27FC236}">
                <a16:creationId xmlns:a16="http://schemas.microsoft.com/office/drawing/2014/main" id="{55407B25-D994-3E9A-00BB-BA776078D90B}"/>
              </a:ext>
            </a:extLst>
          </p:cNvPr>
          <p:cNvSpPr txBox="1"/>
          <p:nvPr/>
        </p:nvSpPr>
        <p:spPr>
          <a:xfrm>
            <a:off x="5788091" y="3760599"/>
            <a:ext cx="914400" cy="369332"/>
          </a:xfrm>
          <a:prstGeom prst="rect">
            <a:avLst/>
          </a:prstGeom>
          <a:noFill/>
        </p:spPr>
        <p:txBody>
          <a:bodyPr wrap="square" rtlCol="0">
            <a:spAutoFit/>
          </a:bodyPr>
          <a:lstStyle/>
          <a:p>
            <a:r>
              <a:rPr lang="en-US" dirty="0">
                <a:solidFill>
                  <a:schemeClr val="accent1"/>
                </a:solidFill>
              </a:rPr>
              <a:t>V2</a:t>
            </a:r>
          </a:p>
        </p:txBody>
      </p:sp>
      <mc:AlternateContent xmlns:mc="http://schemas.openxmlformats.org/markup-compatibility/2006">
        <mc:Choice xmlns:p14="http://schemas.microsoft.com/office/powerpoint/2010/main" Requires="p14">
          <p:contentPart p14:bwMode="auto" r:id="rId12">
            <p14:nvContentPartPr>
              <p14:cNvPr id="25" name="Ink 24">
                <a:extLst>
                  <a:ext uri="{FF2B5EF4-FFF2-40B4-BE49-F238E27FC236}">
                    <a16:creationId xmlns:a16="http://schemas.microsoft.com/office/drawing/2014/main" id="{01477286-5A77-94D6-BBEA-6577B5358C96}"/>
                  </a:ext>
                </a:extLst>
              </p14:cNvPr>
              <p14:cNvContentPartPr/>
              <p14:nvPr/>
            </p14:nvContentPartPr>
            <p14:xfrm>
              <a:off x="3477688" y="3770934"/>
              <a:ext cx="283680" cy="425880"/>
            </p14:xfrm>
          </p:contentPart>
        </mc:Choice>
        <mc:Fallback>
          <p:pic>
            <p:nvPicPr>
              <p:cNvPr id="25" name="Ink 24">
                <a:extLst>
                  <a:ext uri="{FF2B5EF4-FFF2-40B4-BE49-F238E27FC236}">
                    <a16:creationId xmlns:a16="http://schemas.microsoft.com/office/drawing/2014/main" id="{01477286-5A77-94D6-BBEA-6577B5358C96}"/>
                  </a:ext>
                </a:extLst>
              </p:cNvPr>
              <p:cNvPicPr/>
              <p:nvPr/>
            </p:nvPicPr>
            <p:blipFill>
              <a:blip r:embed="rId13"/>
              <a:stretch>
                <a:fillRect/>
              </a:stretch>
            </p:blipFill>
            <p:spPr>
              <a:xfrm>
                <a:off x="3415048" y="3708294"/>
                <a:ext cx="409320" cy="551520"/>
              </a:xfrm>
              <a:prstGeom prst="rect">
                <a:avLst/>
              </a:prstGeom>
            </p:spPr>
          </p:pic>
        </mc:Fallback>
      </mc:AlternateContent>
      <p:grpSp>
        <p:nvGrpSpPr>
          <p:cNvPr id="31" name="Group 30">
            <a:extLst>
              <a:ext uri="{FF2B5EF4-FFF2-40B4-BE49-F238E27FC236}">
                <a16:creationId xmlns:a16="http://schemas.microsoft.com/office/drawing/2014/main" id="{30A00235-8ADD-B700-A9BD-B679B83D587C}"/>
              </a:ext>
            </a:extLst>
          </p:cNvPr>
          <p:cNvGrpSpPr/>
          <p:nvPr/>
        </p:nvGrpSpPr>
        <p:grpSpPr>
          <a:xfrm>
            <a:off x="3519448" y="4179894"/>
            <a:ext cx="721080" cy="1163520"/>
            <a:chOff x="3519448" y="4179894"/>
            <a:chExt cx="721080" cy="1163520"/>
          </a:xfrm>
        </p:grpSpPr>
        <mc:AlternateContent xmlns:mc="http://schemas.openxmlformats.org/markup-compatibility/2006">
          <mc:Choice xmlns:p14="http://schemas.microsoft.com/office/powerpoint/2010/main" Requires="p14">
            <p:contentPart p14:bwMode="auto" r:id="rId14">
              <p14:nvContentPartPr>
                <p14:cNvPr id="27" name="Ink 26">
                  <a:extLst>
                    <a:ext uri="{FF2B5EF4-FFF2-40B4-BE49-F238E27FC236}">
                      <a16:creationId xmlns:a16="http://schemas.microsoft.com/office/drawing/2014/main" id="{C9434E7E-3CC4-52BA-630D-B5E42D7FD901}"/>
                    </a:ext>
                  </a:extLst>
                </p14:cNvPr>
                <p14:cNvContentPartPr/>
                <p14:nvPr/>
              </p14:nvContentPartPr>
              <p14:xfrm>
                <a:off x="3519448" y="4179894"/>
                <a:ext cx="158040" cy="1163520"/>
              </p14:xfrm>
            </p:contentPart>
          </mc:Choice>
          <mc:Fallback>
            <p:pic>
              <p:nvPicPr>
                <p:cNvPr id="27" name="Ink 26">
                  <a:extLst>
                    <a:ext uri="{FF2B5EF4-FFF2-40B4-BE49-F238E27FC236}">
                      <a16:creationId xmlns:a16="http://schemas.microsoft.com/office/drawing/2014/main" id="{C9434E7E-3CC4-52BA-630D-B5E42D7FD901}"/>
                    </a:ext>
                  </a:extLst>
                </p:cNvPr>
                <p:cNvPicPr/>
                <p:nvPr/>
              </p:nvPicPr>
              <p:blipFill>
                <a:blip r:embed="rId15"/>
                <a:stretch>
                  <a:fillRect/>
                </a:stretch>
              </p:blipFill>
              <p:spPr>
                <a:xfrm>
                  <a:off x="3456808" y="4116894"/>
                  <a:ext cx="283680" cy="1289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8" name="Ink 27">
                  <a:extLst>
                    <a:ext uri="{FF2B5EF4-FFF2-40B4-BE49-F238E27FC236}">
                      <a16:creationId xmlns:a16="http://schemas.microsoft.com/office/drawing/2014/main" id="{92C3CBD1-71E1-B113-EA7F-5A8849FAF164}"/>
                    </a:ext>
                  </a:extLst>
                </p14:cNvPr>
                <p14:cNvContentPartPr/>
                <p14:nvPr/>
              </p14:nvContentPartPr>
              <p14:xfrm>
                <a:off x="3713488" y="5010414"/>
                <a:ext cx="156240" cy="300960"/>
              </p14:xfrm>
            </p:contentPart>
          </mc:Choice>
          <mc:Fallback>
            <p:pic>
              <p:nvPicPr>
                <p:cNvPr id="28" name="Ink 27">
                  <a:extLst>
                    <a:ext uri="{FF2B5EF4-FFF2-40B4-BE49-F238E27FC236}">
                      <a16:creationId xmlns:a16="http://schemas.microsoft.com/office/drawing/2014/main" id="{92C3CBD1-71E1-B113-EA7F-5A8849FAF164}"/>
                    </a:ext>
                  </a:extLst>
                </p:cNvPr>
                <p:cNvPicPr/>
                <p:nvPr/>
              </p:nvPicPr>
              <p:blipFill>
                <a:blip r:embed="rId17"/>
                <a:stretch>
                  <a:fillRect/>
                </a:stretch>
              </p:blipFill>
              <p:spPr>
                <a:xfrm>
                  <a:off x="3650488" y="4947414"/>
                  <a:ext cx="281880" cy="426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9" name="Ink 28">
                  <a:extLst>
                    <a:ext uri="{FF2B5EF4-FFF2-40B4-BE49-F238E27FC236}">
                      <a16:creationId xmlns:a16="http://schemas.microsoft.com/office/drawing/2014/main" id="{2544E491-4478-DC69-B574-F9A51AE97451}"/>
                    </a:ext>
                  </a:extLst>
                </p14:cNvPr>
                <p14:cNvContentPartPr/>
                <p14:nvPr/>
              </p14:nvContentPartPr>
              <p14:xfrm>
                <a:off x="3694768" y="4315974"/>
                <a:ext cx="536400" cy="106920"/>
              </p14:xfrm>
            </p:contentPart>
          </mc:Choice>
          <mc:Fallback>
            <p:pic>
              <p:nvPicPr>
                <p:cNvPr id="29" name="Ink 28">
                  <a:extLst>
                    <a:ext uri="{FF2B5EF4-FFF2-40B4-BE49-F238E27FC236}">
                      <a16:creationId xmlns:a16="http://schemas.microsoft.com/office/drawing/2014/main" id="{2544E491-4478-DC69-B574-F9A51AE97451}"/>
                    </a:ext>
                  </a:extLst>
                </p:cNvPr>
                <p:cNvPicPr/>
                <p:nvPr/>
              </p:nvPicPr>
              <p:blipFill>
                <a:blip r:embed="rId19"/>
                <a:stretch>
                  <a:fillRect/>
                </a:stretch>
              </p:blipFill>
              <p:spPr>
                <a:xfrm>
                  <a:off x="3632128" y="4253334"/>
                  <a:ext cx="66204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0" name="Ink 29">
                  <a:extLst>
                    <a:ext uri="{FF2B5EF4-FFF2-40B4-BE49-F238E27FC236}">
                      <a16:creationId xmlns:a16="http://schemas.microsoft.com/office/drawing/2014/main" id="{8E94C820-92DD-BCC1-BA33-B55AA117F59E}"/>
                    </a:ext>
                  </a:extLst>
                </p14:cNvPr>
                <p14:cNvContentPartPr/>
                <p14:nvPr/>
              </p14:nvContentPartPr>
              <p14:xfrm>
                <a:off x="3638968" y="4403814"/>
                <a:ext cx="601560" cy="220680"/>
              </p14:xfrm>
            </p:contentPart>
          </mc:Choice>
          <mc:Fallback>
            <p:pic>
              <p:nvPicPr>
                <p:cNvPr id="30" name="Ink 29">
                  <a:extLst>
                    <a:ext uri="{FF2B5EF4-FFF2-40B4-BE49-F238E27FC236}">
                      <a16:creationId xmlns:a16="http://schemas.microsoft.com/office/drawing/2014/main" id="{8E94C820-92DD-BCC1-BA33-B55AA117F59E}"/>
                    </a:ext>
                  </a:extLst>
                </p:cNvPr>
                <p:cNvPicPr/>
                <p:nvPr/>
              </p:nvPicPr>
              <p:blipFill>
                <a:blip r:embed="rId21"/>
                <a:stretch>
                  <a:fillRect/>
                </a:stretch>
              </p:blipFill>
              <p:spPr>
                <a:xfrm>
                  <a:off x="3575968" y="4340814"/>
                  <a:ext cx="727200" cy="346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
            <p14:nvContentPartPr>
              <p14:cNvPr id="33" name="Ink 32">
                <a:extLst>
                  <a:ext uri="{FF2B5EF4-FFF2-40B4-BE49-F238E27FC236}">
                    <a16:creationId xmlns:a16="http://schemas.microsoft.com/office/drawing/2014/main" id="{A8C7A7DE-53E7-A8CA-A4AE-76AA5489ABDE}"/>
                  </a:ext>
                </a:extLst>
              </p14:cNvPr>
              <p14:cNvContentPartPr/>
              <p14:nvPr/>
            </p14:nvContentPartPr>
            <p14:xfrm>
              <a:off x="3843808" y="4189254"/>
              <a:ext cx="804240" cy="2642760"/>
            </p14:xfrm>
          </p:contentPart>
        </mc:Choice>
        <mc:Fallback>
          <p:pic>
            <p:nvPicPr>
              <p:cNvPr id="33" name="Ink 32">
                <a:extLst>
                  <a:ext uri="{FF2B5EF4-FFF2-40B4-BE49-F238E27FC236}">
                    <a16:creationId xmlns:a16="http://schemas.microsoft.com/office/drawing/2014/main" id="{A8C7A7DE-53E7-A8CA-A4AE-76AA5489ABDE}"/>
                  </a:ext>
                </a:extLst>
              </p:cNvPr>
              <p:cNvPicPr/>
              <p:nvPr/>
            </p:nvPicPr>
            <p:blipFill>
              <a:blip r:embed="rId23"/>
              <a:stretch>
                <a:fillRect/>
              </a:stretch>
            </p:blipFill>
            <p:spPr>
              <a:xfrm>
                <a:off x="3808168" y="4153254"/>
                <a:ext cx="875880" cy="2714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42" name="Ink 41">
                <a:extLst>
                  <a:ext uri="{FF2B5EF4-FFF2-40B4-BE49-F238E27FC236}">
                    <a16:creationId xmlns:a16="http://schemas.microsoft.com/office/drawing/2014/main" id="{5E3A6B59-8B8C-C9A4-B148-83110CAF0BBD}"/>
                  </a:ext>
                </a:extLst>
              </p14:cNvPr>
              <p14:cNvContentPartPr/>
              <p14:nvPr/>
            </p14:nvContentPartPr>
            <p14:xfrm>
              <a:off x="3757408" y="6194454"/>
              <a:ext cx="992880" cy="621000"/>
            </p14:xfrm>
          </p:contentPart>
        </mc:Choice>
        <mc:Fallback>
          <p:pic>
            <p:nvPicPr>
              <p:cNvPr id="42" name="Ink 41">
                <a:extLst>
                  <a:ext uri="{FF2B5EF4-FFF2-40B4-BE49-F238E27FC236}">
                    <a16:creationId xmlns:a16="http://schemas.microsoft.com/office/drawing/2014/main" id="{5E3A6B59-8B8C-C9A4-B148-83110CAF0BBD}"/>
                  </a:ext>
                </a:extLst>
              </p:cNvPr>
              <p:cNvPicPr/>
              <p:nvPr/>
            </p:nvPicPr>
            <p:blipFill>
              <a:blip r:embed="rId25"/>
              <a:stretch>
                <a:fillRect/>
              </a:stretch>
            </p:blipFill>
            <p:spPr>
              <a:xfrm>
                <a:off x="3739768" y="6086454"/>
                <a:ext cx="1028520" cy="8366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43" name="Ink 42">
                <a:extLst>
                  <a:ext uri="{FF2B5EF4-FFF2-40B4-BE49-F238E27FC236}">
                    <a16:creationId xmlns:a16="http://schemas.microsoft.com/office/drawing/2014/main" id="{582D14F2-A428-2D26-4F62-1C33B3E3EBE2}"/>
                  </a:ext>
                </a:extLst>
              </p14:cNvPr>
              <p14:cNvContentPartPr/>
              <p14:nvPr/>
            </p14:nvContentPartPr>
            <p14:xfrm>
              <a:off x="3879808" y="6254574"/>
              <a:ext cx="756000" cy="465120"/>
            </p14:xfrm>
          </p:contentPart>
        </mc:Choice>
        <mc:Fallback>
          <p:pic>
            <p:nvPicPr>
              <p:cNvPr id="43" name="Ink 42">
                <a:extLst>
                  <a:ext uri="{FF2B5EF4-FFF2-40B4-BE49-F238E27FC236}">
                    <a16:creationId xmlns:a16="http://schemas.microsoft.com/office/drawing/2014/main" id="{582D14F2-A428-2D26-4F62-1C33B3E3EBE2}"/>
                  </a:ext>
                </a:extLst>
              </p:cNvPr>
              <p:cNvPicPr/>
              <p:nvPr/>
            </p:nvPicPr>
            <p:blipFill>
              <a:blip r:embed="rId27"/>
              <a:stretch>
                <a:fillRect/>
              </a:stretch>
            </p:blipFill>
            <p:spPr>
              <a:xfrm>
                <a:off x="3861808" y="6146934"/>
                <a:ext cx="791640" cy="6807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4" name="Ink 43">
                <a:extLst>
                  <a:ext uri="{FF2B5EF4-FFF2-40B4-BE49-F238E27FC236}">
                    <a16:creationId xmlns:a16="http://schemas.microsoft.com/office/drawing/2014/main" id="{20CF8060-E201-8C60-9037-0BA625ECB97A}"/>
                  </a:ext>
                </a:extLst>
              </p14:cNvPr>
              <p14:cNvContentPartPr/>
              <p14:nvPr/>
            </p14:nvContentPartPr>
            <p14:xfrm>
              <a:off x="6231688" y="4449174"/>
              <a:ext cx="403920" cy="450360"/>
            </p14:xfrm>
          </p:contentPart>
        </mc:Choice>
        <mc:Fallback>
          <p:pic>
            <p:nvPicPr>
              <p:cNvPr id="44" name="Ink 43">
                <a:extLst>
                  <a:ext uri="{FF2B5EF4-FFF2-40B4-BE49-F238E27FC236}">
                    <a16:creationId xmlns:a16="http://schemas.microsoft.com/office/drawing/2014/main" id="{20CF8060-E201-8C60-9037-0BA625ECB97A}"/>
                  </a:ext>
                </a:extLst>
              </p:cNvPr>
              <p:cNvPicPr/>
              <p:nvPr/>
            </p:nvPicPr>
            <p:blipFill>
              <a:blip r:embed="rId29"/>
              <a:stretch>
                <a:fillRect/>
              </a:stretch>
            </p:blipFill>
            <p:spPr>
              <a:xfrm>
                <a:off x="6196048" y="4413174"/>
                <a:ext cx="475560" cy="522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5" name="Ink 44">
                <a:extLst>
                  <a:ext uri="{FF2B5EF4-FFF2-40B4-BE49-F238E27FC236}">
                    <a16:creationId xmlns:a16="http://schemas.microsoft.com/office/drawing/2014/main" id="{6E919DF7-B387-5F25-DA14-84881C664F1D}"/>
                  </a:ext>
                </a:extLst>
              </p14:cNvPr>
              <p14:cNvContentPartPr/>
              <p14:nvPr/>
            </p14:nvContentPartPr>
            <p14:xfrm>
              <a:off x="6249688" y="4435494"/>
              <a:ext cx="368280" cy="408600"/>
            </p14:xfrm>
          </p:contentPart>
        </mc:Choice>
        <mc:Fallback>
          <p:pic>
            <p:nvPicPr>
              <p:cNvPr id="45" name="Ink 44">
                <a:extLst>
                  <a:ext uri="{FF2B5EF4-FFF2-40B4-BE49-F238E27FC236}">
                    <a16:creationId xmlns:a16="http://schemas.microsoft.com/office/drawing/2014/main" id="{6E919DF7-B387-5F25-DA14-84881C664F1D}"/>
                  </a:ext>
                </a:extLst>
              </p:cNvPr>
              <p:cNvPicPr/>
              <p:nvPr/>
            </p:nvPicPr>
            <p:blipFill>
              <a:blip r:embed="rId31"/>
              <a:stretch>
                <a:fillRect/>
              </a:stretch>
            </p:blipFill>
            <p:spPr>
              <a:xfrm>
                <a:off x="6214048" y="4399854"/>
                <a:ext cx="439920" cy="480240"/>
              </a:xfrm>
              <a:prstGeom prst="rect">
                <a:avLst/>
              </a:prstGeom>
            </p:spPr>
          </p:pic>
        </mc:Fallback>
      </mc:AlternateContent>
      <p:grpSp>
        <p:nvGrpSpPr>
          <p:cNvPr id="56" name="Group 55">
            <a:extLst>
              <a:ext uri="{FF2B5EF4-FFF2-40B4-BE49-F238E27FC236}">
                <a16:creationId xmlns:a16="http://schemas.microsoft.com/office/drawing/2014/main" id="{6C9DB756-6C9E-3A65-0C87-BA3807B6C1FE}"/>
              </a:ext>
            </a:extLst>
          </p:cNvPr>
          <p:cNvGrpSpPr/>
          <p:nvPr/>
        </p:nvGrpSpPr>
        <p:grpSpPr>
          <a:xfrm>
            <a:off x="5231608" y="4889094"/>
            <a:ext cx="1563120" cy="807120"/>
            <a:chOff x="5231608" y="4889094"/>
            <a:chExt cx="1563120" cy="807120"/>
          </a:xfrm>
        </p:grpSpPr>
        <mc:AlternateContent xmlns:mc="http://schemas.openxmlformats.org/markup-compatibility/2006">
          <mc:Choice xmlns:p14="http://schemas.microsoft.com/office/powerpoint/2010/main" Requires="p14">
            <p:contentPart p14:bwMode="auto" r:id="rId32">
              <p14:nvContentPartPr>
                <p14:cNvPr id="46" name="Ink 45">
                  <a:extLst>
                    <a:ext uri="{FF2B5EF4-FFF2-40B4-BE49-F238E27FC236}">
                      <a16:creationId xmlns:a16="http://schemas.microsoft.com/office/drawing/2014/main" id="{969E39F6-4CB6-50F4-924E-046098D05C91}"/>
                    </a:ext>
                  </a:extLst>
                </p14:cNvPr>
                <p14:cNvContentPartPr/>
                <p14:nvPr/>
              </p14:nvContentPartPr>
              <p14:xfrm>
                <a:off x="5724808" y="4935894"/>
                <a:ext cx="713520" cy="100080"/>
              </p14:xfrm>
            </p:contentPart>
          </mc:Choice>
          <mc:Fallback>
            <p:pic>
              <p:nvPicPr>
                <p:cNvPr id="46" name="Ink 45">
                  <a:extLst>
                    <a:ext uri="{FF2B5EF4-FFF2-40B4-BE49-F238E27FC236}">
                      <a16:creationId xmlns:a16="http://schemas.microsoft.com/office/drawing/2014/main" id="{969E39F6-4CB6-50F4-924E-046098D05C91}"/>
                    </a:ext>
                  </a:extLst>
                </p:cNvPr>
                <p:cNvPicPr/>
                <p:nvPr/>
              </p:nvPicPr>
              <p:blipFill>
                <a:blip r:embed="rId33"/>
                <a:stretch>
                  <a:fillRect/>
                </a:stretch>
              </p:blipFill>
              <p:spPr>
                <a:xfrm>
                  <a:off x="5688808" y="4899894"/>
                  <a:ext cx="785160" cy="1717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7" name="Ink 46">
                  <a:extLst>
                    <a:ext uri="{FF2B5EF4-FFF2-40B4-BE49-F238E27FC236}">
                      <a16:creationId xmlns:a16="http://schemas.microsoft.com/office/drawing/2014/main" id="{5D0BD676-0C3A-8EB2-1D77-81E02947627D}"/>
                    </a:ext>
                  </a:extLst>
                </p14:cNvPr>
                <p14:cNvContentPartPr/>
                <p14:nvPr/>
              </p14:nvContentPartPr>
              <p14:xfrm>
                <a:off x="6132328" y="4954254"/>
                <a:ext cx="287640" cy="168840"/>
              </p14:xfrm>
            </p:contentPart>
          </mc:Choice>
          <mc:Fallback>
            <p:pic>
              <p:nvPicPr>
                <p:cNvPr id="47" name="Ink 46">
                  <a:extLst>
                    <a:ext uri="{FF2B5EF4-FFF2-40B4-BE49-F238E27FC236}">
                      <a16:creationId xmlns:a16="http://schemas.microsoft.com/office/drawing/2014/main" id="{5D0BD676-0C3A-8EB2-1D77-81E02947627D}"/>
                    </a:ext>
                  </a:extLst>
                </p:cNvPr>
                <p:cNvPicPr/>
                <p:nvPr/>
              </p:nvPicPr>
              <p:blipFill>
                <a:blip r:embed="rId35"/>
                <a:stretch>
                  <a:fillRect/>
                </a:stretch>
              </p:blipFill>
              <p:spPr>
                <a:xfrm>
                  <a:off x="6096688" y="4918614"/>
                  <a:ext cx="35928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0" name="Ink 49">
                  <a:extLst>
                    <a:ext uri="{FF2B5EF4-FFF2-40B4-BE49-F238E27FC236}">
                      <a16:creationId xmlns:a16="http://schemas.microsoft.com/office/drawing/2014/main" id="{DD9F5401-770B-4EA4-2181-828808D28962}"/>
                    </a:ext>
                  </a:extLst>
                </p14:cNvPr>
                <p14:cNvContentPartPr/>
                <p14:nvPr/>
              </p14:nvContentPartPr>
              <p14:xfrm>
                <a:off x="6346528" y="4889094"/>
                <a:ext cx="448200" cy="654840"/>
              </p14:xfrm>
            </p:contentPart>
          </mc:Choice>
          <mc:Fallback>
            <p:pic>
              <p:nvPicPr>
                <p:cNvPr id="50" name="Ink 49">
                  <a:extLst>
                    <a:ext uri="{FF2B5EF4-FFF2-40B4-BE49-F238E27FC236}">
                      <a16:creationId xmlns:a16="http://schemas.microsoft.com/office/drawing/2014/main" id="{DD9F5401-770B-4EA4-2181-828808D28962}"/>
                    </a:ext>
                  </a:extLst>
                </p:cNvPr>
                <p:cNvPicPr/>
                <p:nvPr/>
              </p:nvPicPr>
              <p:blipFill>
                <a:blip r:embed="rId37"/>
                <a:stretch>
                  <a:fillRect/>
                </a:stretch>
              </p:blipFill>
              <p:spPr>
                <a:xfrm>
                  <a:off x="6310528" y="4853454"/>
                  <a:ext cx="519840" cy="726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1" name="Ink 50">
                  <a:extLst>
                    <a:ext uri="{FF2B5EF4-FFF2-40B4-BE49-F238E27FC236}">
                      <a16:creationId xmlns:a16="http://schemas.microsoft.com/office/drawing/2014/main" id="{158AEB50-7668-972E-F3EC-4C0D6DEA7AE2}"/>
                    </a:ext>
                  </a:extLst>
                </p14:cNvPr>
                <p14:cNvContentPartPr/>
                <p14:nvPr/>
              </p14:nvContentPartPr>
              <p14:xfrm>
                <a:off x="6214408" y="5402094"/>
                <a:ext cx="111960" cy="294120"/>
              </p14:xfrm>
            </p:contentPart>
          </mc:Choice>
          <mc:Fallback>
            <p:pic>
              <p:nvPicPr>
                <p:cNvPr id="51" name="Ink 50">
                  <a:extLst>
                    <a:ext uri="{FF2B5EF4-FFF2-40B4-BE49-F238E27FC236}">
                      <a16:creationId xmlns:a16="http://schemas.microsoft.com/office/drawing/2014/main" id="{158AEB50-7668-972E-F3EC-4C0D6DEA7AE2}"/>
                    </a:ext>
                  </a:extLst>
                </p:cNvPr>
                <p:cNvPicPr/>
                <p:nvPr/>
              </p:nvPicPr>
              <p:blipFill>
                <a:blip r:embed="rId39"/>
                <a:stretch>
                  <a:fillRect/>
                </a:stretch>
              </p:blipFill>
              <p:spPr>
                <a:xfrm>
                  <a:off x="6178768" y="5366454"/>
                  <a:ext cx="183600" cy="3657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5" name="Ink 54">
                  <a:extLst>
                    <a:ext uri="{FF2B5EF4-FFF2-40B4-BE49-F238E27FC236}">
                      <a16:creationId xmlns:a16="http://schemas.microsoft.com/office/drawing/2014/main" id="{9B08132B-1206-AA63-06B8-2A2F2F5B2C48}"/>
                    </a:ext>
                  </a:extLst>
                </p14:cNvPr>
                <p14:cNvContentPartPr/>
                <p14:nvPr/>
              </p14:nvContentPartPr>
              <p14:xfrm>
                <a:off x="5231608" y="5008254"/>
                <a:ext cx="555840" cy="451440"/>
              </p14:xfrm>
            </p:contentPart>
          </mc:Choice>
          <mc:Fallback>
            <p:pic>
              <p:nvPicPr>
                <p:cNvPr id="55" name="Ink 54">
                  <a:extLst>
                    <a:ext uri="{FF2B5EF4-FFF2-40B4-BE49-F238E27FC236}">
                      <a16:creationId xmlns:a16="http://schemas.microsoft.com/office/drawing/2014/main" id="{9B08132B-1206-AA63-06B8-2A2F2F5B2C48}"/>
                    </a:ext>
                  </a:extLst>
                </p:cNvPr>
                <p:cNvPicPr/>
                <p:nvPr/>
              </p:nvPicPr>
              <p:blipFill>
                <a:blip r:embed="rId41"/>
                <a:stretch>
                  <a:fillRect/>
                </a:stretch>
              </p:blipFill>
              <p:spPr>
                <a:xfrm>
                  <a:off x="5195608" y="4972614"/>
                  <a:ext cx="627480" cy="523080"/>
                </a:xfrm>
                <a:prstGeom prst="rect">
                  <a:avLst/>
                </a:prstGeom>
              </p:spPr>
            </p:pic>
          </mc:Fallback>
        </mc:AlternateContent>
      </p:grpSp>
      <p:grpSp>
        <p:nvGrpSpPr>
          <p:cNvPr id="60" name="Group 59">
            <a:extLst>
              <a:ext uri="{FF2B5EF4-FFF2-40B4-BE49-F238E27FC236}">
                <a16:creationId xmlns:a16="http://schemas.microsoft.com/office/drawing/2014/main" id="{F442E733-E42B-DE2F-902D-B6AA72045489}"/>
              </a:ext>
            </a:extLst>
          </p:cNvPr>
          <p:cNvGrpSpPr/>
          <p:nvPr/>
        </p:nvGrpSpPr>
        <p:grpSpPr>
          <a:xfrm>
            <a:off x="5969968" y="5008614"/>
            <a:ext cx="2286000" cy="404280"/>
            <a:chOff x="5969968" y="5008614"/>
            <a:chExt cx="2286000" cy="404280"/>
          </a:xfrm>
        </p:grpSpPr>
        <mc:AlternateContent xmlns:mc="http://schemas.openxmlformats.org/markup-compatibility/2006">
          <mc:Choice xmlns:p14="http://schemas.microsoft.com/office/powerpoint/2010/main" Requires="p14">
            <p:contentPart p14:bwMode="auto" r:id="rId42">
              <p14:nvContentPartPr>
                <p14:cNvPr id="57" name="Ink 56">
                  <a:extLst>
                    <a:ext uri="{FF2B5EF4-FFF2-40B4-BE49-F238E27FC236}">
                      <a16:creationId xmlns:a16="http://schemas.microsoft.com/office/drawing/2014/main" id="{017D117D-FD2D-D925-FE40-2FE6DB173874}"/>
                    </a:ext>
                  </a:extLst>
                </p14:cNvPr>
                <p14:cNvContentPartPr/>
                <p14:nvPr/>
              </p14:nvContentPartPr>
              <p14:xfrm>
                <a:off x="5969968" y="5084934"/>
                <a:ext cx="132840" cy="299880"/>
              </p14:xfrm>
            </p:contentPart>
          </mc:Choice>
          <mc:Fallback>
            <p:pic>
              <p:nvPicPr>
                <p:cNvPr id="57" name="Ink 56">
                  <a:extLst>
                    <a:ext uri="{FF2B5EF4-FFF2-40B4-BE49-F238E27FC236}">
                      <a16:creationId xmlns:a16="http://schemas.microsoft.com/office/drawing/2014/main" id="{017D117D-FD2D-D925-FE40-2FE6DB173874}"/>
                    </a:ext>
                  </a:extLst>
                </p:cNvPr>
                <p:cNvPicPr/>
                <p:nvPr/>
              </p:nvPicPr>
              <p:blipFill>
                <a:blip r:embed="rId43"/>
                <a:stretch>
                  <a:fillRect/>
                </a:stretch>
              </p:blipFill>
              <p:spPr>
                <a:xfrm>
                  <a:off x="5934328" y="5048934"/>
                  <a:ext cx="204480" cy="371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8" name="Ink 57">
                  <a:extLst>
                    <a:ext uri="{FF2B5EF4-FFF2-40B4-BE49-F238E27FC236}">
                      <a16:creationId xmlns:a16="http://schemas.microsoft.com/office/drawing/2014/main" id="{86AB63F9-2C1E-C960-EB32-2DA6AB9ABF40}"/>
                    </a:ext>
                  </a:extLst>
                </p14:cNvPr>
                <p14:cNvContentPartPr/>
                <p14:nvPr/>
              </p14:nvContentPartPr>
              <p14:xfrm>
                <a:off x="6092728" y="5066214"/>
                <a:ext cx="328320" cy="133920"/>
              </p14:xfrm>
            </p:contentPart>
          </mc:Choice>
          <mc:Fallback>
            <p:pic>
              <p:nvPicPr>
                <p:cNvPr id="58" name="Ink 57">
                  <a:extLst>
                    <a:ext uri="{FF2B5EF4-FFF2-40B4-BE49-F238E27FC236}">
                      <a16:creationId xmlns:a16="http://schemas.microsoft.com/office/drawing/2014/main" id="{86AB63F9-2C1E-C960-EB32-2DA6AB9ABF40}"/>
                    </a:ext>
                  </a:extLst>
                </p:cNvPr>
                <p:cNvPicPr/>
                <p:nvPr/>
              </p:nvPicPr>
              <p:blipFill>
                <a:blip r:embed="rId45"/>
                <a:stretch>
                  <a:fillRect/>
                </a:stretch>
              </p:blipFill>
              <p:spPr>
                <a:xfrm>
                  <a:off x="6057088" y="5030574"/>
                  <a:ext cx="39996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9" name="Ink 58">
                  <a:extLst>
                    <a:ext uri="{FF2B5EF4-FFF2-40B4-BE49-F238E27FC236}">
                      <a16:creationId xmlns:a16="http://schemas.microsoft.com/office/drawing/2014/main" id="{65E78012-0381-B938-0559-EABDC0265353}"/>
                    </a:ext>
                  </a:extLst>
                </p14:cNvPr>
                <p14:cNvContentPartPr/>
                <p14:nvPr/>
              </p14:nvContentPartPr>
              <p14:xfrm>
                <a:off x="6074008" y="5008614"/>
                <a:ext cx="2181960" cy="404280"/>
              </p14:xfrm>
            </p:contentPart>
          </mc:Choice>
          <mc:Fallback>
            <p:pic>
              <p:nvPicPr>
                <p:cNvPr id="59" name="Ink 58">
                  <a:extLst>
                    <a:ext uri="{FF2B5EF4-FFF2-40B4-BE49-F238E27FC236}">
                      <a16:creationId xmlns:a16="http://schemas.microsoft.com/office/drawing/2014/main" id="{65E78012-0381-B938-0559-EABDC0265353}"/>
                    </a:ext>
                  </a:extLst>
                </p:cNvPr>
                <p:cNvPicPr/>
                <p:nvPr/>
              </p:nvPicPr>
              <p:blipFill>
                <a:blip r:embed="rId47"/>
                <a:stretch>
                  <a:fillRect/>
                </a:stretch>
              </p:blipFill>
              <p:spPr>
                <a:xfrm>
                  <a:off x="6038008" y="4972974"/>
                  <a:ext cx="2253600" cy="475920"/>
                </a:xfrm>
                <a:prstGeom prst="rect">
                  <a:avLst/>
                </a:prstGeom>
              </p:spPr>
            </p:pic>
          </mc:Fallback>
        </mc:AlternateContent>
      </p:grpSp>
      <p:sp>
        <p:nvSpPr>
          <p:cNvPr id="61" name="TextBox 60">
            <a:extLst>
              <a:ext uri="{FF2B5EF4-FFF2-40B4-BE49-F238E27FC236}">
                <a16:creationId xmlns:a16="http://schemas.microsoft.com/office/drawing/2014/main" id="{FFCC5FB1-324E-FE6A-F1E2-CC25A35D01B5}"/>
              </a:ext>
            </a:extLst>
          </p:cNvPr>
          <p:cNvSpPr txBox="1"/>
          <p:nvPr/>
        </p:nvSpPr>
        <p:spPr>
          <a:xfrm>
            <a:off x="1214366" y="3885172"/>
            <a:ext cx="2107164" cy="584775"/>
          </a:xfrm>
          <a:prstGeom prst="rect">
            <a:avLst/>
          </a:prstGeom>
          <a:noFill/>
        </p:spPr>
        <p:txBody>
          <a:bodyPr wrap="square" rtlCol="0">
            <a:spAutoFit/>
          </a:bodyPr>
          <a:lstStyle/>
          <a:p>
            <a:pPr algn="ctr"/>
            <a:r>
              <a:rPr lang="en-US" sz="1600" b="1" u="sng" dirty="0"/>
              <a:t>Person 1: </a:t>
            </a:r>
            <a:r>
              <a:rPr lang="en-US" sz="1600" dirty="0"/>
              <a:t>bedload sampling V1</a:t>
            </a:r>
          </a:p>
        </p:txBody>
      </p:sp>
      <p:sp>
        <p:nvSpPr>
          <p:cNvPr id="62" name="TextBox 61">
            <a:extLst>
              <a:ext uri="{FF2B5EF4-FFF2-40B4-BE49-F238E27FC236}">
                <a16:creationId xmlns:a16="http://schemas.microsoft.com/office/drawing/2014/main" id="{C9E14323-BE10-8236-08DD-FA7BCB9047E7}"/>
              </a:ext>
            </a:extLst>
          </p:cNvPr>
          <p:cNvSpPr txBox="1"/>
          <p:nvPr/>
        </p:nvSpPr>
        <p:spPr>
          <a:xfrm>
            <a:off x="6455608" y="3837544"/>
            <a:ext cx="4348090" cy="584775"/>
          </a:xfrm>
          <a:prstGeom prst="rect">
            <a:avLst/>
          </a:prstGeom>
          <a:noFill/>
        </p:spPr>
        <p:txBody>
          <a:bodyPr wrap="square" rtlCol="0">
            <a:spAutoFit/>
          </a:bodyPr>
          <a:lstStyle/>
          <a:p>
            <a:pPr algn="ctr"/>
            <a:r>
              <a:rPr lang="en-US" sz="1600" b="1" u="sng" dirty="0"/>
              <a:t>Person 2: </a:t>
            </a:r>
            <a:r>
              <a:rPr lang="en-US" sz="1600" dirty="0"/>
              <a:t>putting sample from V2 into a bucket and preparing sampler for V1 next interval</a:t>
            </a:r>
          </a:p>
        </p:txBody>
      </p:sp>
    </p:spTree>
    <p:extLst>
      <p:ext uri="{BB962C8B-B14F-4D97-AF65-F5344CB8AC3E}">
        <p14:creationId xmlns:p14="http://schemas.microsoft.com/office/powerpoint/2010/main" val="2921290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BE3A-79C8-D7DF-ADB6-49CA03A3CE71}"/>
              </a:ext>
            </a:extLst>
          </p:cNvPr>
          <p:cNvSpPr>
            <a:spLocks noGrp="1"/>
          </p:cNvSpPr>
          <p:nvPr>
            <p:ph type="title"/>
          </p:nvPr>
        </p:nvSpPr>
        <p:spPr/>
        <p:txBody>
          <a:bodyPr/>
          <a:lstStyle/>
          <a:p>
            <a:r>
              <a:rPr lang="en-US" dirty="0"/>
              <a:t>3. Korvin’s itinerary and given tasks: </a:t>
            </a:r>
          </a:p>
        </p:txBody>
      </p:sp>
      <p:graphicFrame>
        <p:nvGraphicFramePr>
          <p:cNvPr id="4" name="Table 4">
            <a:extLst>
              <a:ext uri="{FF2B5EF4-FFF2-40B4-BE49-F238E27FC236}">
                <a16:creationId xmlns:a16="http://schemas.microsoft.com/office/drawing/2014/main" id="{7E6F156B-50A9-BD62-B94A-AD28C678023A}"/>
              </a:ext>
            </a:extLst>
          </p:cNvPr>
          <p:cNvGraphicFramePr>
            <a:graphicFrameLocks noGrp="1"/>
          </p:cNvGraphicFramePr>
          <p:nvPr>
            <p:ph idx="1"/>
            <p:extLst>
              <p:ext uri="{D42A27DB-BD31-4B8C-83A1-F6EECF244321}">
                <p14:modId xmlns:p14="http://schemas.microsoft.com/office/powerpoint/2010/main" val="39783873"/>
              </p:ext>
            </p:extLst>
          </p:nvPr>
        </p:nvGraphicFramePr>
        <p:xfrm>
          <a:off x="838200" y="1510696"/>
          <a:ext cx="10515600" cy="4664303"/>
        </p:xfrm>
        <a:graphic>
          <a:graphicData uri="http://schemas.openxmlformats.org/drawingml/2006/table">
            <a:tbl>
              <a:tblPr firstRow="1" bandRow="1">
                <a:tableStyleId>{93296810-A885-4BE3-A3E7-6D5BEEA58F35}</a:tableStyleId>
              </a:tblPr>
              <a:tblGrid>
                <a:gridCol w="2103120">
                  <a:extLst>
                    <a:ext uri="{9D8B030D-6E8A-4147-A177-3AD203B41FA5}">
                      <a16:colId xmlns:a16="http://schemas.microsoft.com/office/drawing/2014/main" val="3312352349"/>
                    </a:ext>
                  </a:extLst>
                </a:gridCol>
                <a:gridCol w="2103120">
                  <a:extLst>
                    <a:ext uri="{9D8B030D-6E8A-4147-A177-3AD203B41FA5}">
                      <a16:colId xmlns:a16="http://schemas.microsoft.com/office/drawing/2014/main" val="2088329566"/>
                    </a:ext>
                  </a:extLst>
                </a:gridCol>
                <a:gridCol w="2103120">
                  <a:extLst>
                    <a:ext uri="{9D8B030D-6E8A-4147-A177-3AD203B41FA5}">
                      <a16:colId xmlns:a16="http://schemas.microsoft.com/office/drawing/2014/main" val="2674675489"/>
                    </a:ext>
                  </a:extLst>
                </a:gridCol>
                <a:gridCol w="2668244">
                  <a:extLst>
                    <a:ext uri="{9D8B030D-6E8A-4147-A177-3AD203B41FA5}">
                      <a16:colId xmlns:a16="http://schemas.microsoft.com/office/drawing/2014/main" val="1585001871"/>
                    </a:ext>
                  </a:extLst>
                </a:gridCol>
                <a:gridCol w="1537996">
                  <a:extLst>
                    <a:ext uri="{9D8B030D-6E8A-4147-A177-3AD203B41FA5}">
                      <a16:colId xmlns:a16="http://schemas.microsoft.com/office/drawing/2014/main" val="317574958"/>
                    </a:ext>
                  </a:extLst>
                </a:gridCol>
              </a:tblGrid>
              <a:tr h="458063">
                <a:tc>
                  <a:txBody>
                    <a:bodyPr/>
                    <a:lstStyle/>
                    <a:p>
                      <a:pPr algn="ctr"/>
                      <a:r>
                        <a:rPr lang="en-US" dirty="0"/>
                        <a:t>Monday 7th</a:t>
                      </a:r>
                    </a:p>
                  </a:txBody>
                  <a:tcPr/>
                </a:tc>
                <a:tc>
                  <a:txBody>
                    <a:bodyPr/>
                    <a:lstStyle/>
                    <a:p>
                      <a:pPr algn="ctr"/>
                      <a:r>
                        <a:rPr lang="en-US" dirty="0"/>
                        <a:t>Tuesday 8th</a:t>
                      </a:r>
                    </a:p>
                  </a:txBody>
                  <a:tcPr/>
                </a:tc>
                <a:tc>
                  <a:txBody>
                    <a:bodyPr/>
                    <a:lstStyle/>
                    <a:p>
                      <a:pPr algn="ctr"/>
                      <a:r>
                        <a:rPr lang="en-US" dirty="0"/>
                        <a:t>Wednesday 9th</a:t>
                      </a:r>
                    </a:p>
                  </a:txBody>
                  <a:tcPr/>
                </a:tc>
                <a:tc>
                  <a:txBody>
                    <a:bodyPr/>
                    <a:lstStyle/>
                    <a:p>
                      <a:pPr algn="ctr"/>
                      <a:r>
                        <a:rPr lang="en-US" dirty="0"/>
                        <a:t>Thursday 10th</a:t>
                      </a:r>
                    </a:p>
                  </a:txBody>
                  <a:tcPr/>
                </a:tc>
                <a:tc>
                  <a:txBody>
                    <a:bodyPr/>
                    <a:lstStyle/>
                    <a:p>
                      <a:pPr algn="ctr"/>
                      <a:r>
                        <a:rPr lang="en-US" dirty="0"/>
                        <a:t>Friday 11th</a:t>
                      </a:r>
                    </a:p>
                  </a:txBody>
                  <a:tcPr/>
                </a:tc>
                <a:extLst>
                  <a:ext uri="{0D108BD9-81ED-4DB2-BD59-A6C34878D82A}">
                    <a16:rowId xmlns:a16="http://schemas.microsoft.com/office/drawing/2014/main" val="1042643449"/>
                  </a:ext>
                </a:extLst>
              </a:tr>
              <a:tr h="4163727">
                <a:tc>
                  <a:txBody>
                    <a:bodyPr/>
                    <a:lstStyle/>
                    <a:p>
                      <a:pPr marL="285750" indent="-285750" algn="ctr">
                        <a:buFontTx/>
                        <a:buChar char="-"/>
                      </a:pPr>
                      <a:r>
                        <a:rPr lang="en-US" dirty="0"/>
                        <a:t>Finishing triangulation for all tracer particle survey</a:t>
                      </a:r>
                    </a:p>
                    <a:p>
                      <a:pPr marL="285750" indent="-285750" algn="ctr">
                        <a:buFontTx/>
                        <a:buChar char="-"/>
                      </a:pPr>
                      <a:r>
                        <a:rPr lang="en-US" dirty="0"/>
                        <a:t>Help in lab preparing last year’s POC samples</a:t>
                      </a:r>
                    </a:p>
                    <a:p>
                      <a:pPr marL="285750" indent="-285750" algn="ctr">
                        <a:buFontTx/>
                        <a:buChar char="-"/>
                      </a:pPr>
                      <a:r>
                        <a:rPr lang="en-US" dirty="0"/>
                        <a:t>Making plots of the data Joel sent us?</a:t>
                      </a:r>
                    </a:p>
                  </a:txBody>
                  <a:tcPr/>
                </a:tc>
                <a:tc>
                  <a:txBody>
                    <a:bodyPr/>
                    <a:lstStyle/>
                    <a:p>
                      <a:pPr marL="285750" indent="-285750" algn="ctr">
                        <a:buFontTx/>
                        <a:buChar char="-"/>
                      </a:pPr>
                      <a:r>
                        <a:rPr lang="en-US" dirty="0"/>
                        <a:t>Purchase and fill sandbags (in morning)</a:t>
                      </a:r>
                    </a:p>
                    <a:p>
                      <a:pPr marL="285750" indent="-285750" algn="ctr">
                        <a:buFontTx/>
                        <a:buChar char="-"/>
                      </a:pPr>
                      <a:r>
                        <a:rPr lang="en-US" dirty="0"/>
                        <a:t>WSE survey</a:t>
                      </a:r>
                    </a:p>
                    <a:p>
                      <a:pPr marL="285750" indent="-285750" algn="ctr">
                        <a:buFontTx/>
                        <a:buChar char="-"/>
                      </a:pPr>
                      <a:r>
                        <a:rPr lang="en-US" dirty="0"/>
                        <a:t>Last tracer particle survey (should be the same as the one we did two months ago)</a:t>
                      </a:r>
                    </a:p>
                    <a:p>
                      <a:pPr marL="285750" indent="-285750" algn="ctr">
                        <a:buFontTx/>
                        <a:buChar char="-"/>
                      </a:pPr>
                      <a:r>
                        <a:rPr lang="en-US" dirty="0"/>
                        <a:t>ADV measurements </a:t>
                      </a:r>
                    </a:p>
                    <a:p>
                      <a:pPr marL="285750" indent="-285750" algn="ctr">
                        <a:buFontTx/>
                        <a:buChar char="-"/>
                      </a:pPr>
                      <a:r>
                        <a:rPr lang="en-US" dirty="0"/>
                        <a:t>Grab samples</a:t>
                      </a:r>
                    </a:p>
                    <a:p>
                      <a:pPr marL="285750" indent="-285750" algn="ctr">
                        <a:buFontTx/>
                        <a:buChar char="-"/>
                      </a:pPr>
                      <a:endParaRPr lang="en-US" dirty="0"/>
                    </a:p>
                  </a:txBody>
                  <a:tcPr/>
                </a:tc>
                <a:tc>
                  <a:txBody>
                    <a:bodyPr/>
                    <a:lstStyle/>
                    <a:p>
                      <a:pPr marL="0" indent="0" algn="ctr">
                        <a:buFont typeface="Arial" panose="020B0604020202020204" pitchFamily="34" charset="0"/>
                        <a:buNone/>
                      </a:pPr>
                      <a:r>
                        <a:rPr lang="en-US" dirty="0"/>
                        <a:t>*Expected arrival of our pool* </a:t>
                      </a:r>
                    </a:p>
                    <a:p>
                      <a:pPr marL="285750" indent="-285750" algn="ctr">
                        <a:buFontTx/>
                        <a:buChar char="-"/>
                      </a:pPr>
                      <a:r>
                        <a:rPr lang="en-US" dirty="0"/>
                        <a:t>Fill more sandbags and take to field </a:t>
                      </a:r>
                    </a:p>
                    <a:p>
                      <a:pPr marL="285750" indent="-285750" algn="ctr">
                        <a:buFontTx/>
                        <a:buChar char="-"/>
                      </a:pPr>
                      <a:r>
                        <a:rPr lang="en-US" dirty="0"/>
                        <a:t>Setup pool at experimental reach (downstream)</a:t>
                      </a:r>
                    </a:p>
                    <a:p>
                      <a:pPr marL="285750" indent="-285750" algn="ctr">
                        <a:buFontTx/>
                        <a:buChar char="-"/>
                      </a:pPr>
                      <a:r>
                        <a:rPr lang="en-US" dirty="0"/>
                        <a:t>Find efficient way to fill it (using upstream water and drainage hose)</a:t>
                      </a:r>
                    </a:p>
                    <a:p>
                      <a:pPr marL="0" indent="0" algn="ctr">
                        <a:buFont typeface="Arial" panose="020B0604020202020204" pitchFamily="34" charset="0"/>
                        <a:buNone/>
                      </a:pPr>
                      <a:endParaRPr lang="en-US" dirty="0"/>
                    </a:p>
                  </a:txBody>
                  <a:tcPr/>
                </a:tc>
                <a:tc>
                  <a:txBody>
                    <a:bodyPr/>
                    <a:lstStyle/>
                    <a:p>
                      <a:pPr marL="285750" indent="-285750" algn="ctr">
                        <a:buFontTx/>
                        <a:buChar char="-"/>
                      </a:pPr>
                      <a:r>
                        <a:rPr lang="en-US" dirty="0"/>
                        <a:t>Fill more sandbags and take to field (will most likely take us three days due to how small our car is)</a:t>
                      </a:r>
                    </a:p>
                    <a:p>
                      <a:pPr marL="285750" indent="-285750" algn="ctr">
                        <a:buFontTx/>
                        <a:buChar char="-"/>
                      </a:pPr>
                      <a:r>
                        <a:rPr lang="en-US" dirty="0"/>
                        <a:t>Repeat tasks from Wednesday, but potentially make first siphon design and test in field</a:t>
                      </a:r>
                    </a:p>
                    <a:p>
                      <a:pPr marL="285750" indent="-285750" algn="ctr">
                        <a:buFontTx/>
                        <a:buChar char="-"/>
                      </a:pPr>
                      <a:r>
                        <a:rPr lang="en-US" dirty="0"/>
                        <a:t>Sort equipment to leave here and to take back to Boise</a:t>
                      </a:r>
                    </a:p>
                  </a:txBody>
                  <a:tcPr/>
                </a:tc>
                <a:tc>
                  <a:txBody>
                    <a:bodyPr/>
                    <a:lstStyle/>
                    <a:p>
                      <a:pPr algn="ctr"/>
                      <a:r>
                        <a:rPr lang="en-US" dirty="0"/>
                        <a:t>He decided to leave on Friday so we can’t really do anything</a:t>
                      </a:r>
                    </a:p>
                  </a:txBody>
                  <a:tcPr/>
                </a:tc>
                <a:extLst>
                  <a:ext uri="{0D108BD9-81ED-4DB2-BD59-A6C34878D82A}">
                    <a16:rowId xmlns:a16="http://schemas.microsoft.com/office/drawing/2014/main" val="829170269"/>
                  </a:ext>
                </a:extLst>
              </a:tr>
            </a:tbl>
          </a:graphicData>
        </a:graphic>
      </p:graphicFrame>
    </p:spTree>
    <p:extLst>
      <p:ext uri="{BB962C8B-B14F-4D97-AF65-F5344CB8AC3E}">
        <p14:creationId xmlns:p14="http://schemas.microsoft.com/office/powerpoint/2010/main" val="1587324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F7AE-FCD3-7C58-2ABE-BC4FA8D51681}"/>
              </a:ext>
            </a:extLst>
          </p:cNvPr>
          <p:cNvSpPr>
            <a:spLocks noGrp="1"/>
          </p:cNvSpPr>
          <p:nvPr>
            <p:ph type="title"/>
          </p:nvPr>
        </p:nvSpPr>
        <p:spPr/>
        <p:txBody>
          <a:bodyPr/>
          <a:lstStyle/>
          <a:p>
            <a:r>
              <a:rPr lang="en-US" dirty="0"/>
              <a:t>4. Budget? Half DOE grant half SCGSR fellowship?</a:t>
            </a:r>
          </a:p>
        </p:txBody>
      </p:sp>
      <p:sp>
        <p:nvSpPr>
          <p:cNvPr id="3" name="Content Placeholder 2">
            <a:extLst>
              <a:ext uri="{FF2B5EF4-FFF2-40B4-BE49-F238E27FC236}">
                <a16:creationId xmlns:a16="http://schemas.microsoft.com/office/drawing/2014/main" id="{BC027A11-C8AC-5BAF-86FE-B21F56CFB6B9}"/>
              </a:ext>
            </a:extLst>
          </p:cNvPr>
          <p:cNvSpPr>
            <a:spLocks noGrp="1"/>
          </p:cNvSpPr>
          <p:nvPr>
            <p:ph idx="1"/>
          </p:nvPr>
        </p:nvSpPr>
        <p:spPr>
          <a:xfrm>
            <a:off x="838200" y="1825625"/>
            <a:ext cx="10515600" cy="2373151"/>
          </a:xfrm>
        </p:spPr>
        <p:txBody>
          <a:bodyPr/>
          <a:lstStyle/>
          <a:p>
            <a:r>
              <a:rPr lang="en-US" dirty="0"/>
              <a:t>How much can I spend as a max in materials with DOE grant? </a:t>
            </a:r>
          </a:p>
          <a:p>
            <a:r>
              <a:rPr lang="en-US" dirty="0"/>
              <a:t>Since </a:t>
            </a:r>
            <a:r>
              <a:rPr lang="en-US" dirty="0" err="1"/>
              <a:t>Korvin</a:t>
            </a:r>
            <a:r>
              <a:rPr lang="en-US" dirty="0"/>
              <a:t> will be gone, I will save have one month worth of rent saved up which can be spent on materials as well </a:t>
            </a:r>
            <a:r>
              <a:rPr lang="en-US" dirty="0">
                <a:sym typeface="Wingdings" panose="05000000000000000000" pitchFamily="2" charset="2"/>
              </a:rPr>
              <a:t> (Will need to pay for Alfonso’s when he gets here though)</a:t>
            </a:r>
          </a:p>
          <a:p>
            <a:pPr marL="0" indent="0">
              <a:buNone/>
            </a:pPr>
            <a:endParaRPr lang="en-US" dirty="0"/>
          </a:p>
        </p:txBody>
      </p:sp>
    </p:spTree>
    <p:extLst>
      <p:ext uri="{BB962C8B-B14F-4D97-AF65-F5344CB8AC3E}">
        <p14:creationId xmlns:p14="http://schemas.microsoft.com/office/powerpoint/2010/main" val="1589174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1C7ED7-090E-593E-60EE-9886E5901ED7}"/>
              </a:ext>
            </a:extLst>
          </p:cNvPr>
          <p:cNvSpPr txBox="1"/>
          <p:nvPr/>
        </p:nvSpPr>
        <p:spPr>
          <a:xfrm>
            <a:off x="666750" y="505896"/>
            <a:ext cx="10080440" cy="3628494"/>
          </a:xfrm>
          <a:prstGeom prst="rect">
            <a:avLst/>
          </a:prstGeom>
          <a:noFill/>
        </p:spPr>
        <p:txBody>
          <a:bodyPr wrap="square">
            <a:spAutoFit/>
          </a:bodyPr>
          <a:lstStyle/>
          <a:p>
            <a:pPr marL="0" marR="0">
              <a:lnSpc>
                <a:spcPct val="107000"/>
              </a:lnSpc>
              <a:spcBef>
                <a:spcPts val="0"/>
              </a:spcBef>
              <a:spcAft>
                <a:spcPts val="800"/>
              </a:spcAft>
            </a:pPr>
            <a:r>
              <a:rPr lang="en-US" sz="2800" b="1" u="sng" dirty="0">
                <a:effectLst/>
                <a:latin typeface="Abadi" panose="020B0604020104020204" pitchFamily="34" charset="0"/>
                <a:ea typeface="Calibri" panose="020F0502020204030204" pitchFamily="34" charset="0"/>
                <a:cs typeface="Calibri" panose="020F0502020204030204" pitchFamily="34" charset="0"/>
              </a:rPr>
              <a:t>Objectives</a:t>
            </a:r>
            <a:r>
              <a:rPr lang="en-US" sz="2800" u="sng" dirty="0">
                <a:effectLst/>
                <a:latin typeface="Abadi" panose="020B0604020104020204" pitchFamily="34" charset="0"/>
                <a:ea typeface="Calibri" panose="020F0502020204030204" pitchFamily="34" charset="0"/>
                <a:cs typeface="Calibri" panose="020F0502020204030204" pitchFamily="34" charset="0"/>
              </a:rPr>
              <a:t>:</a:t>
            </a:r>
            <a:r>
              <a:rPr lang="en-US" sz="2800" dirty="0">
                <a:effectLst/>
                <a:latin typeface="Abadi" panose="020B060402010402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800"/>
              </a:spcAft>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1. Calibrate Hydrophones – MAIN GOAL </a:t>
            </a:r>
          </a:p>
          <a:p>
            <a:pPr marL="0" marR="0">
              <a:lnSpc>
                <a:spcPct val="107000"/>
              </a:lnSpc>
              <a:spcBef>
                <a:spcPts val="0"/>
              </a:spcBef>
              <a:spcAft>
                <a:spcPts val="800"/>
              </a:spcAft>
            </a:pPr>
            <a:r>
              <a:rPr lang="en-US" sz="1800" dirty="0">
                <a:effectLst/>
                <a:latin typeface="Abadi" panose="020B0604020104020204" pitchFamily="34" charset="0"/>
                <a:ea typeface="Calibri" panose="020F0502020204030204" pitchFamily="34" charset="0"/>
                <a:cs typeface="Times New Roman" panose="02020603050405020304" pitchFamily="18" charset="0"/>
              </a:rPr>
              <a:t>2. </a:t>
            </a:r>
            <a:r>
              <a:rPr lang="en-US" dirty="0">
                <a:latin typeface="Abadi" panose="020B0604020104020204" pitchFamily="34" charset="0"/>
                <a:ea typeface="Calibri" panose="020F0502020204030204" pitchFamily="34" charset="0"/>
                <a:cs typeface="Times New Roman" panose="02020603050405020304" pitchFamily="18" charset="0"/>
              </a:rPr>
              <a:t>Determine </a:t>
            </a:r>
            <a:r>
              <a:rPr lang="en-US" sz="1800" dirty="0">
                <a:effectLst/>
                <a:latin typeface="Abadi" panose="020B0604020104020204" pitchFamily="34" charset="0"/>
                <a:ea typeface="Calibri" panose="020F0502020204030204" pitchFamily="34" charset="0"/>
                <a:cs typeface="Calibri" panose="020F0502020204030204" pitchFamily="34" charset="0"/>
              </a:rPr>
              <a:t>τ</a:t>
            </a:r>
            <a:r>
              <a:rPr lang="en-US" sz="1800" baseline="-25000" dirty="0">
                <a:effectLst/>
                <a:latin typeface="Abadi" panose="020B0604020104020204" pitchFamily="34" charset="0"/>
                <a:ea typeface="Calibri" panose="020F0502020204030204" pitchFamily="34" charset="0"/>
                <a:cs typeface="Calibri" panose="020F0502020204030204" pitchFamily="34" charset="0"/>
              </a:rPr>
              <a:t>c</a:t>
            </a:r>
            <a:r>
              <a:rPr lang="en-US" sz="1800" dirty="0">
                <a:effectLst/>
                <a:latin typeface="Abadi" panose="020B0604020104020204" pitchFamily="34" charset="0"/>
                <a:ea typeface="Calibri" panose="020F0502020204030204" pitchFamily="34" charset="0"/>
                <a:cs typeface="Calibri" panose="020F0502020204030204" pitchFamily="34" charset="0"/>
              </a:rPr>
              <a:t>* and add data to </a:t>
            </a:r>
            <a:r>
              <a:rPr lang="en-US" dirty="0">
                <a:latin typeface="Abadi" panose="020B0604020104020204" pitchFamily="34" charset="0"/>
                <a:ea typeface="Calibri" panose="020F0502020204030204" pitchFamily="34" charset="0"/>
                <a:cs typeface="Calibri" panose="020F0502020204030204" pitchFamily="34" charset="0"/>
              </a:rPr>
              <a:t>my proposed</a:t>
            </a:r>
            <a:r>
              <a:rPr lang="en-US" sz="1800" dirty="0">
                <a:effectLst/>
                <a:latin typeface="Abadi" panose="020B0604020104020204" pitchFamily="34" charset="0"/>
                <a:ea typeface="Calibri" panose="020F0502020204030204" pitchFamily="34" charset="0"/>
                <a:cs typeface="Calibri" panose="020F0502020204030204" pitchFamily="34" charset="0"/>
              </a:rPr>
              <a:t> τ</a:t>
            </a:r>
            <a:r>
              <a:rPr lang="en-US" sz="1800" baseline="-25000" dirty="0">
                <a:effectLst/>
                <a:latin typeface="Abadi" panose="020B0604020104020204" pitchFamily="34" charset="0"/>
                <a:ea typeface="Calibri" panose="020F0502020204030204" pitchFamily="34" charset="0"/>
                <a:cs typeface="Calibri" panose="020F0502020204030204" pitchFamily="34" charset="0"/>
              </a:rPr>
              <a:t>c</a:t>
            </a:r>
            <a:r>
              <a:rPr lang="en-US" sz="1800" dirty="0">
                <a:effectLst/>
                <a:latin typeface="Abadi" panose="020B0604020104020204" pitchFamily="34" charset="0"/>
                <a:ea typeface="Calibri" panose="020F0502020204030204" pitchFamily="34" charset="0"/>
                <a:cs typeface="Calibri" panose="020F0502020204030204" pitchFamily="34" charset="0"/>
              </a:rPr>
              <a:t>* and τ* relation </a:t>
            </a:r>
            <a:endParaRPr lang="es-AR" sz="1800" dirty="0">
              <a:effectLst/>
              <a:latin typeface="Abadi" panose="020B060402010402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Abadi" panose="020B0604020104020204" pitchFamily="34" charset="0"/>
                <a:ea typeface="Calibri" panose="020F0502020204030204" pitchFamily="34" charset="0"/>
                <a:cs typeface="Calibri" panose="020F0502020204030204" pitchFamily="34" charset="0"/>
              </a:rPr>
              <a:t>3. Obtain hysteresis patterns and add to the relation between τ</a:t>
            </a:r>
            <a:r>
              <a:rPr lang="en-US" sz="1800" baseline="-25000" dirty="0">
                <a:effectLst/>
                <a:latin typeface="Abadi" panose="020B0604020104020204" pitchFamily="34" charset="0"/>
                <a:ea typeface="Calibri" panose="020F0502020204030204" pitchFamily="34" charset="0"/>
                <a:cs typeface="Calibri" panose="020F0502020204030204" pitchFamily="34" charset="0"/>
              </a:rPr>
              <a:t>c</a:t>
            </a:r>
            <a:r>
              <a:rPr lang="en-US" sz="1800" dirty="0">
                <a:effectLst/>
                <a:latin typeface="Abadi" panose="020B0604020104020204" pitchFamily="34" charset="0"/>
                <a:ea typeface="Calibri" panose="020F0502020204030204" pitchFamily="34" charset="0"/>
                <a:cs typeface="Calibri" panose="020F0502020204030204" pitchFamily="34" charset="0"/>
              </a:rPr>
              <a:t>* and hysteresis parameter (H)</a:t>
            </a:r>
          </a:p>
          <a:p>
            <a:pPr marL="0" marR="0">
              <a:lnSpc>
                <a:spcPct val="107000"/>
              </a:lnSpc>
              <a:spcBef>
                <a:spcPts val="0"/>
              </a:spcBef>
              <a:spcAft>
                <a:spcPts val="800"/>
              </a:spcAft>
            </a:pPr>
            <a:endParaRPr lang="en-US" dirty="0">
              <a:latin typeface="Abadi" panose="020B060402010402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dirty="0">
                <a:latin typeface="Abadi" panose="020B0604020104020204" pitchFamily="34" charset="0"/>
                <a:ea typeface="Calibri" panose="020F0502020204030204" pitchFamily="34" charset="0"/>
                <a:cs typeface="Calibri" panose="020F0502020204030204" pitchFamily="34" charset="0"/>
              </a:rPr>
              <a:t>We need to simulate a 1.4 cfs event (best one so far, from summer 2021). </a:t>
            </a:r>
          </a:p>
          <a:p>
            <a:pPr marL="0" marR="0">
              <a:lnSpc>
                <a:spcPct val="107000"/>
              </a:lnSpc>
              <a:spcBef>
                <a:spcPts val="0"/>
              </a:spcBef>
              <a:spcAft>
                <a:spcPts val="800"/>
              </a:spcAft>
            </a:pPr>
            <a:r>
              <a:rPr lang="en-US" dirty="0">
                <a:latin typeface="Abadi" panose="020B0604020104020204" pitchFamily="34" charset="0"/>
                <a:ea typeface="Calibri" panose="020F0502020204030204" pitchFamily="34" charset="0"/>
                <a:cs typeface="Calibri" panose="020F0502020204030204" pitchFamily="34" charset="0"/>
              </a:rPr>
              <a:t>If we want experiment to last 10 minutes: need 2019.735 gallons in reservoirs &amp; releasing 224.415 gpm to re-create high flow event (assuming that baseflow is 0.9 cfs currently). </a:t>
            </a:r>
          </a:p>
          <a:p>
            <a:pPr marL="0" marR="0">
              <a:lnSpc>
                <a:spcPct val="107000"/>
              </a:lnSpc>
              <a:spcBef>
                <a:spcPts val="0"/>
              </a:spcBef>
              <a:spcAft>
                <a:spcPts val="800"/>
              </a:spcAft>
            </a:pPr>
            <a:endParaRPr lang="es-AR" sz="1800" dirty="0">
              <a:effectLst/>
              <a:highlight>
                <a:srgbClr val="D5F0B2"/>
              </a:highlight>
              <a:latin typeface="Abadi" panose="020B060402010402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A53059F-99BF-B57D-29EC-D122B8C39AB0}"/>
              </a:ext>
            </a:extLst>
          </p:cNvPr>
          <p:cNvSpPr txBox="1"/>
          <p:nvPr/>
        </p:nvSpPr>
        <p:spPr>
          <a:xfrm>
            <a:off x="666750" y="4306565"/>
            <a:ext cx="10959193" cy="2933175"/>
          </a:xfrm>
          <a:prstGeom prst="rect">
            <a:avLst/>
          </a:prstGeom>
          <a:noFill/>
        </p:spPr>
        <p:txBody>
          <a:bodyPr wrap="square">
            <a:spAutoFit/>
          </a:bodyPr>
          <a:lstStyle/>
          <a:p>
            <a:pPr marL="0" marR="0">
              <a:lnSpc>
                <a:spcPct val="107000"/>
              </a:lnSpc>
              <a:spcBef>
                <a:spcPts val="0"/>
              </a:spcBef>
              <a:spcAft>
                <a:spcPts val="800"/>
              </a:spcAft>
            </a:pPr>
            <a:r>
              <a:rPr lang="en-US" sz="2800" b="1" u="sng" dirty="0">
                <a:effectLst/>
                <a:latin typeface="Abadi" panose="020B0604020104020204" pitchFamily="34" charset="0"/>
                <a:ea typeface="Calibri" panose="020F0502020204030204" pitchFamily="34" charset="0"/>
                <a:cs typeface="Calibri" panose="020F0502020204030204" pitchFamily="34" charset="0"/>
              </a:rPr>
              <a:t>Requirements</a:t>
            </a:r>
            <a:r>
              <a:rPr lang="en-US" sz="2800" u="sng" dirty="0">
                <a:effectLst/>
                <a:latin typeface="Abadi" panose="020B0604020104020204" pitchFamily="34" charset="0"/>
                <a:ea typeface="Calibri" panose="020F0502020204030204" pitchFamily="34" charset="0"/>
                <a:cs typeface="Calibri" panose="020F0502020204030204" pitchFamily="34" charset="0"/>
              </a:rPr>
              <a:t>:</a:t>
            </a:r>
            <a:r>
              <a:rPr lang="en-US" sz="2800" dirty="0">
                <a:effectLst/>
                <a:latin typeface="Abadi" panose="020B0604020104020204" pitchFamily="34" charset="0"/>
                <a:ea typeface="Calibri" panose="020F0502020204030204" pitchFamily="34" charset="0"/>
                <a:cs typeface="Calibri" panose="020F0502020204030204" pitchFamily="34" charset="0"/>
              </a:rPr>
              <a:t> </a:t>
            </a:r>
          </a:p>
          <a:p>
            <a:pPr marR="0">
              <a:lnSpc>
                <a:spcPct val="107000"/>
              </a:lnSpc>
              <a:spcBef>
                <a:spcPts val="0"/>
              </a:spcBef>
              <a:spcAft>
                <a:spcPts val="800"/>
              </a:spcAft>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1. Working hydrophones and bedload samples</a:t>
            </a:r>
          </a:p>
          <a:p>
            <a:pPr marR="0">
              <a:lnSpc>
                <a:spcPct val="107000"/>
              </a:lnSpc>
              <a:spcBef>
                <a:spcPts val="0"/>
              </a:spcBef>
              <a:spcAft>
                <a:spcPts val="800"/>
              </a:spcAft>
            </a:pPr>
            <a:r>
              <a:rPr lang="en-US" dirty="0">
                <a:latin typeface="Abadi" panose="020B0604020104020204" pitchFamily="34" charset="0"/>
                <a:ea typeface="Calibri" panose="020F0502020204030204" pitchFamily="34" charset="0"/>
                <a:cs typeface="Calibri" panose="020F0502020204030204" pitchFamily="34" charset="0"/>
              </a:rPr>
              <a:t>2. Working pressure transducers (divers) sampling at higher rates (not averaging every 15 mins)</a:t>
            </a:r>
            <a:endParaRPr lang="en-US" dirty="0">
              <a:highlight>
                <a:srgbClr val="D5F0B2"/>
              </a:highlight>
              <a:latin typeface="Abadi" panose="020B060402010402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dirty="0">
                <a:effectLst/>
                <a:latin typeface="Abadi" panose="020B0604020104020204" pitchFamily="34" charset="0"/>
                <a:ea typeface="Calibri" panose="020F0502020204030204" pitchFamily="34" charset="0"/>
                <a:cs typeface="Calibri" panose="020F0502020204030204" pitchFamily="34" charset="0"/>
              </a:rPr>
              <a:t>3. </a:t>
            </a:r>
            <a:r>
              <a:rPr lang="en-US" dirty="0">
                <a:latin typeface="Abadi" panose="020B0604020104020204" pitchFamily="34" charset="0"/>
                <a:ea typeface="Calibri" panose="020F0502020204030204" pitchFamily="34" charset="0"/>
                <a:cs typeface="Calibri" panose="020F0502020204030204" pitchFamily="34" charset="0"/>
              </a:rPr>
              <a:t>Water samples with a high enough resolution (30-60 seconds) – Sonde data (turbidity most importantly)</a:t>
            </a:r>
          </a:p>
          <a:p>
            <a:pPr marL="0" marR="0">
              <a:lnSpc>
                <a:spcPct val="107000"/>
              </a:lnSpc>
              <a:spcBef>
                <a:spcPts val="0"/>
              </a:spcBef>
              <a:spcAft>
                <a:spcPts val="800"/>
              </a:spcAft>
            </a:pPr>
            <a:endParaRPr lang="en-US" sz="1800" dirty="0">
              <a:effectLst/>
              <a:latin typeface="Abadi" panose="020B060402010402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n-US" dirty="0">
              <a:latin typeface="Abadi" panose="020B060402010402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endParaRPr lang="es-AR" sz="1800" dirty="0">
              <a:effectLst/>
              <a:highlight>
                <a:srgbClr val="D5F0B2"/>
              </a:highlight>
              <a:latin typeface="Abadi" panose="020B0604020104020204" pitchFamily="34" charset="0"/>
              <a:ea typeface="Calibri" panose="020F0502020204030204" pitchFamily="34" charset="0"/>
              <a:cs typeface="Times New Roman" panose="02020603050405020304" pitchFamily="18" charset="0"/>
            </a:endParaRPr>
          </a:p>
        </p:txBody>
      </p:sp>
      <p:pic>
        <p:nvPicPr>
          <p:cNvPr id="21" name="Picture 2">
            <a:extLst>
              <a:ext uri="{FF2B5EF4-FFF2-40B4-BE49-F238E27FC236}">
                <a16:creationId xmlns:a16="http://schemas.microsoft.com/office/drawing/2014/main" id="{44B8C9D3-8F66-AB43-FD74-901C74A59641}"/>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472345">
            <a:off x="7247040" y="1443435"/>
            <a:ext cx="753421" cy="29563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7E704142-DF3B-F77B-F340-9C095A1CAE7E}"/>
              </a:ext>
            </a:extLst>
          </p:cNvPr>
          <p:cNvCxnSpPr>
            <a:cxnSpLocks/>
          </p:cNvCxnSpPr>
          <p:nvPr/>
        </p:nvCxnSpPr>
        <p:spPr>
          <a:xfrm flipV="1">
            <a:off x="8160729" y="217871"/>
            <a:ext cx="0" cy="1194363"/>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8735BFD8-B539-771D-57B5-9360B07E4EB5}"/>
              </a:ext>
            </a:extLst>
          </p:cNvPr>
          <p:cNvCxnSpPr>
            <a:cxnSpLocks/>
          </p:cNvCxnSpPr>
          <p:nvPr/>
        </p:nvCxnSpPr>
        <p:spPr>
          <a:xfrm>
            <a:off x="8147896" y="1397049"/>
            <a:ext cx="1364112" cy="0"/>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24" name="Freeform: Shape 23">
            <a:extLst>
              <a:ext uri="{FF2B5EF4-FFF2-40B4-BE49-F238E27FC236}">
                <a16:creationId xmlns:a16="http://schemas.microsoft.com/office/drawing/2014/main" id="{A207387B-8BA5-5988-430C-6A9753DBB457}"/>
              </a:ext>
            </a:extLst>
          </p:cNvPr>
          <p:cNvSpPr/>
          <p:nvPr/>
        </p:nvSpPr>
        <p:spPr>
          <a:xfrm>
            <a:off x="8183721" y="451551"/>
            <a:ext cx="1137920" cy="965200"/>
          </a:xfrm>
          <a:custGeom>
            <a:avLst/>
            <a:gdLst>
              <a:gd name="connsiteX0" fmla="*/ 0 w 1137920"/>
              <a:gd name="connsiteY0" fmla="*/ 965200 h 965200"/>
              <a:gd name="connsiteX1" fmla="*/ 152400 w 1137920"/>
              <a:gd name="connsiteY1" fmla="*/ 619760 h 965200"/>
              <a:gd name="connsiteX2" fmla="*/ 314960 w 1137920"/>
              <a:gd name="connsiteY2" fmla="*/ 335280 h 965200"/>
              <a:gd name="connsiteX3" fmla="*/ 538480 w 1137920"/>
              <a:gd name="connsiteY3" fmla="*/ 172720 h 965200"/>
              <a:gd name="connsiteX4" fmla="*/ 894080 w 1137920"/>
              <a:gd name="connsiteY4" fmla="*/ 30480 h 965200"/>
              <a:gd name="connsiteX5" fmla="*/ 1137920 w 1137920"/>
              <a:gd name="connsiteY5" fmla="*/ 0 h 96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7920" h="965200">
                <a:moveTo>
                  <a:pt x="0" y="965200"/>
                </a:moveTo>
                <a:cubicBezTo>
                  <a:pt x="49953" y="844973"/>
                  <a:pt x="99907" y="724747"/>
                  <a:pt x="152400" y="619760"/>
                </a:cubicBezTo>
                <a:cubicBezTo>
                  <a:pt x="204893" y="514773"/>
                  <a:pt x="250613" y="409787"/>
                  <a:pt x="314960" y="335280"/>
                </a:cubicBezTo>
                <a:cubicBezTo>
                  <a:pt x="379307" y="260773"/>
                  <a:pt x="441960" y="223520"/>
                  <a:pt x="538480" y="172720"/>
                </a:cubicBezTo>
                <a:cubicBezTo>
                  <a:pt x="635000" y="121920"/>
                  <a:pt x="794173" y="59267"/>
                  <a:pt x="894080" y="30480"/>
                </a:cubicBezTo>
                <a:cubicBezTo>
                  <a:pt x="993987" y="1693"/>
                  <a:pt x="1065953" y="846"/>
                  <a:pt x="1137920" y="0"/>
                </a:cubicBezTo>
              </a:path>
            </a:pathLst>
          </a:custGeom>
          <a:ln w="3810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99D0A858-1B7D-E7D9-912B-138F0E3271E2}"/>
              </a:ext>
            </a:extLst>
          </p:cNvPr>
          <p:cNvSpPr txBox="1"/>
          <p:nvPr/>
        </p:nvSpPr>
        <p:spPr>
          <a:xfrm>
            <a:off x="7395182" y="624397"/>
            <a:ext cx="1280160" cy="369332"/>
          </a:xfrm>
          <a:prstGeom prst="rect">
            <a:avLst/>
          </a:prstGeom>
          <a:noFill/>
        </p:spPr>
        <p:txBody>
          <a:bodyPr wrap="square" rtlCol="0">
            <a:spAutoFit/>
          </a:bodyPr>
          <a:lstStyle/>
          <a:p>
            <a:r>
              <a:rPr lang="es-CL" dirty="0">
                <a:latin typeface="Abadi" panose="020B0604020104020204" pitchFamily="34" charset="0"/>
              </a:rPr>
              <a:t>MaxA</a:t>
            </a:r>
            <a:endParaRPr lang="en-US" dirty="0">
              <a:latin typeface="Abadi" panose="020B0604020104020204" pitchFamily="34" charset="0"/>
            </a:endParaRPr>
          </a:p>
        </p:txBody>
      </p:sp>
      <p:sp>
        <p:nvSpPr>
          <p:cNvPr id="26" name="TextBox 25">
            <a:extLst>
              <a:ext uri="{FF2B5EF4-FFF2-40B4-BE49-F238E27FC236}">
                <a16:creationId xmlns:a16="http://schemas.microsoft.com/office/drawing/2014/main" id="{D965BE8B-7D59-6CE7-305D-B333ADA0CD3A}"/>
              </a:ext>
            </a:extLst>
          </p:cNvPr>
          <p:cNvSpPr txBox="1"/>
          <p:nvPr/>
        </p:nvSpPr>
        <p:spPr>
          <a:xfrm>
            <a:off x="8386681" y="1433865"/>
            <a:ext cx="1280160" cy="369332"/>
          </a:xfrm>
          <a:prstGeom prst="rect">
            <a:avLst/>
          </a:prstGeom>
          <a:noFill/>
        </p:spPr>
        <p:txBody>
          <a:bodyPr wrap="square" rtlCol="0">
            <a:spAutoFit/>
          </a:bodyPr>
          <a:lstStyle/>
          <a:p>
            <a:r>
              <a:rPr lang="es-CL" dirty="0">
                <a:latin typeface="Abadi" panose="020B0604020104020204" pitchFamily="34" charset="0"/>
              </a:rPr>
              <a:t>Dtmax</a:t>
            </a:r>
            <a:endParaRPr lang="en-US" dirty="0">
              <a:latin typeface="Abadi" panose="020B0604020104020204" pitchFamily="34" charset="0"/>
            </a:endParaRPr>
          </a:p>
        </p:txBody>
      </p:sp>
      <mc:AlternateContent xmlns:mc="http://schemas.openxmlformats.org/markup-compatibility/2006" xmlns:p14="http://schemas.microsoft.com/office/powerpoint/2010/main">
        <mc:Choice Requires="p14">
          <p:contentPart p14:bwMode="auto" r:id="rId3">
            <p14:nvContentPartPr>
              <p14:cNvPr id="27" name="Ink 26">
                <a:extLst>
                  <a:ext uri="{FF2B5EF4-FFF2-40B4-BE49-F238E27FC236}">
                    <a16:creationId xmlns:a16="http://schemas.microsoft.com/office/drawing/2014/main" id="{2175BA18-DBA4-255F-4F89-EF5823C68B22}"/>
                  </a:ext>
                </a:extLst>
              </p14:cNvPr>
              <p14:cNvContentPartPr/>
              <p14:nvPr/>
            </p14:nvContentPartPr>
            <p14:xfrm>
              <a:off x="8404248" y="1163662"/>
              <a:ext cx="360" cy="360"/>
            </p14:xfrm>
          </p:contentPart>
        </mc:Choice>
        <mc:Fallback xmlns="">
          <p:pic>
            <p:nvPicPr>
              <p:cNvPr id="27" name="Ink 26">
                <a:extLst>
                  <a:ext uri="{FF2B5EF4-FFF2-40B4-BE49-F238E27FC236}">
                    <a16:creationId xmlns:a16="http://schemas.microsoft.com/office/drawing/2014/main" id="{2175BA18-DBA4-255F-4F89-EF5823C68B22}"/>
                  </a:ext>
                </a:extLst>
              </p:cNvPr>
              <p:cNvPicPr/>
              <p:nvPr/>
            </p:nvPicPr>
            <p:blipFill>
              <a:blip r:embed="rId4"/>
              <a:stretch>
                <a:fillRect/>
              </a:stretch>
            </p:blipFill>
            <p:spPr>
              <a:xfrm>
                <a:off x="8386248" y="114566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6CBC96C2-75FD-258E-D942-6421A1C04AC0}"/>
                  </a:ext>
                </a:extLst>
              </p14:cNvPr>
              <p14:cNvContentPartPr/>
              <p14:nvPr/>
            </p14:nvContentPartPr>
            <p14:xfrm>
              <a:off x="8404248" y="726622"/>
              <a:ext cx="360" cy="360"/>
            </p14:xfrm>
          </p:contentPart>
        </mc:Choice>
        <mc:Fallback xmlns="">
          <p:pic>
            <p:nvPicPr>
              <p:cNvPr id="28" name="Ink 27">
                <a:extLst>
                  <a:ext uri="{FF2B5EF4-FFF2-40B4-BE49-F238E27FC236}">
                    <a16:creationId xmlns:a16="http://schemas.microsoft.com/office/drawing/2014/main" id="{6CBC96C2-75FD-258E-D942-6421A1C04AC0}"/>
                  </a:ext>
                </a:extLst>
              </p:cNvPr>
              <p:cNvPicPr/>
              <p:nvPr/>
            </p:nvPicPr>
            <p:blipFill>
              <a:blip r:embed="rId4"/>
              <a:stretch>
                <a:fillRect/>
              </a:stretch>
            </p:blipFill>
            <p:spPr>
              <a:xfrm>
                <a:off x="8386248" y="70862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a:extLst>
                  <a:ext uri="{FF2B5EF4-FFF2-40B4-BE49-F238E27FC236}">
                    <a16:creationId xmlns:a16="http://schemas.microsoft.com/office/drawing/2014/main" id="{BCE6C409-279B-9110-F593-7FD21F7C04F2}"/>
                  </a:ext>
                </a:extLst>
              </p14:cNvPr>
              <p14:cNvContentPartPr/>
              <p14:nvPr/>
            </p14:nvContentPartPr>
            <p14:xfrm>
              <a:off x="8831208" y="716902"/>
              <a:ext cx="360" cy="360"/>
            </p14:xfrm>
          </p:contentPart>
        </mc:Choice>
        <mc:Fallback xmlns="">
          <p:pic>
            <p:nvPicPr>
              <p:cNvPr id="29" name="Ink 28">
                <a:extLst>
                  <a:ext uri="{FF2B5EF4-FFF2-40B4-BE49-F238E27FC236}">
                    <a16:creationId xmlns:a16="http://schemas.microsoft.com/office/drawing/2014/main" id="{BCE6C409-279B-9110-F593-7FD21F7C04F2}"/>
                  </a:ext>
                </a:extLst>
              </p:cNvPr>
              <p:cNvPicPr/>
              <p:nvPr/>
            </p:nvPicPr>
            <p:blipFill>
              <a:blip r:embed="rId4"/>
              <a:stretch>
                <a:fillRect/>
              </a:stretch>
            </p:blipFill>
            <p:spPr>
              <a:xfrm>
                <a:off x="8813208" y="69890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DD06A7AA-F4A5-2B43-A718-CA0C3243A990}"/>
                  </a:ext>
                </a:extLst>
              </p14:cNvPr>
              <p14:cNvContentPartPr/>
              <p14:nvPr/>
            </p14:nvContentPartPr>
            <p14:xfrm>
              <a:off x="9115608" y="401542"/>
              <a:ext cx="360" cy="360"/>
            </p14:xfrm>
          </p:contentPart>
        </mc:Choice>
        <mc:Fallback xmlns="">
          <p:pic>
            <p:nvPicPr>
              <p:cNvPr id="30" name="Ink 29">
                <a:extLst>
                  <a:ext uri="{FF2B5EF4-FFF2-40B4-BE49-F238E27FC236}">
                    <a16:creationId xmlns:a16="http://schemas.microsoft.com/office/drawing/2014/main" id="{DD06A7AA-F4A5-2B43-A718-CA0C3243A990}"/>
                  </a:ext>
                </a:extLst>
              </p:cNvPr>
              <p:cNvPicPr/>
              <p:nvPr/>
            </p:nvPicPr>
            <p:blipFill>
              <a:blip r:embed="rId4"/>
              <a:stretch>
                <a:fillRect/>
              </a:stretch>
            </p:blipFill>
            <p:spPr>
              <a:xfrm>
                <a:off x="9097608" y="38354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Ink 30">
                <a:extLst>
                  <a:ext uri="{FF2B5EF4-FFF2-40B4-BE49-F238E27FC236}">
                    <a16:creationId xmlns:a16="http://schemas.microsoft.com/office/drawing/2014/main" id="{375D1BC3-A05A-1949-BE4D-2CC806275C34}"/>
                  </a:ext>
                </a:extLst>
              </p14:cNvPr>
              <p14:cNvContentPartPr/>
              <p14:nvPr/>
            </p14:nvContentPartPr>
            <p14:xfrm>
              <a:off x="8516208" y="950182"/>
              <a:ext cx="360" cy="360"/>
            </p14:xfrm>
          </p:contentPart>
        </mc:Choice>
        <mc:Fallback xmlns="">
          <p:pic>
            <p:nvPicPr>
              <p:cNvPr id="31" name="Ink 30">
                <a:extLst>
                  <a:ext uri="{FF2B5EF4-FFF2-40B4-BE49-F238E27FC236}">
                    <a16:creationId xmlns:a16="http://schemas.microsoft.com/office/drawing/2014/main" id="{375D1BC3-A05A-1949-BE4D-2CC806275C34}"/>
                  </a:ext>
                </a:extLst>
              </p:cNvPr>
              <p:cNvPicPr/>
              <p:nvPr/>
            </p:nvPicPr>
            <p:blipFill>
              <a:blip r:embed="rId9"/>
              <a:stretch>
                <a:fillRect/>
              </a:stretch>
            </p:blipFill>
            <p:spPr>
              <a:xfrm>
                <a:off x="8498208" y="93218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57691DB0-8A82-A67B-E5BC-8EA10285E2DE}"/>
                  </a:ext>
                </a:extLst>
              </p14:cNvPr>
              <p14:cNvContentPartPr/>
              <p14:nvPr/>
            </p14:nvContentPartPr>
            <p14:xfrm>
              <a:off x="8617728" y="513502"/>
              <a:ext cx="360" cy="360"/>
            </p14:xfrm>
          </p:contentPart>
        </mc:Choice>
        <mc:Fallback xmlns="">
          <p:pic>
            <p:nvPicPr>
              <p:cNvPr id="32" name="Ink 31">
                <a:extLst>
                  <a:ext uri="{FF2B5EF4-FFF2-40B4-BE49-F238E27FC236}">
                    <a16:creationId xmlns:a16="http://schemas.microsoft.com/office/drawing/2014/main" id="{57691DB0-8A82-A67B-E5BC-8EA10285E2DE}"/>
                  </a:ext>
                </a:extLst>
              </p:cNvPr>
              <p:cNvPicPr/>
              <p:nvPr/>
            </p:nvPicPr>
            <p:blipFill>
              <a:blip r:embed="rId9"/>
              <a:stretch>
                <a:fillRect/>
              </a:stretch>
            </p:blipFill>
            <p:spPr>
              <a:xfrm>
                <a:off x="8599728" y="49550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a:extLst>
                  <a:ext uri="{FF2B5EF4-FFF2-40B4-BE49-F238E27FC236}">
                    <a16:creationId xmlns:a16="http://schemas.microsoft.com/office/drawing/2014/main" id="{5DF98210-F458-7457-E7F2-BA85B5F85460}"/>
                  </a:ext>
                </a:extLst>
              </p14:cNvPr>
              <p14:cNvContentPartPr/>
              <p14:nvPr/>
            </p14:nvContentPartPr>
            <p14:xfrm>
              <a:off x="9196968" y="615022"/>
              <a:ext cx="360" cy="360"/>
            </p14:xfrm>
          </p:contentPart>
        </mc:Choice>
        <mc:Fallback xmlns="">
          <p:pic>
            <p:nvPicPr>
              <p:cNvPr id="33" name="Ink 32">
                <a:extLst>
                  <a:ext uri="{FF2B5EF4-FFF2-40B4-BE49-F238E27FC236}">
                    <a16:creationId xmlns:a16="http://schemas.microsoft.com/office/drawing/2014/main" id="{5DF98210-F458-7457-E7F2-BA85B5F85460}"/>
                  </a:ext>
                </a:extLst>
              </p:cNvPr>
              <p:cNvPicPr/>
              <p:nvPr/>
            </p:nvPicPr>
            <p:blipFill>
              <a:blip r:embed="rId9"/>
              <a:stretch>
                <a:fillRect/>
              </a:stretch>
            </p:blipFill>
            <p:spPr>
              <a:xfrm>
                <a:off x="9178968" y="59702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11114CD0-6C65-3D94-DF59-18B155A7DDF5}"/>
                  </a:ext>
                </a:extLst>
              </p14:cNvPr>
              <p14:cNvContentPartPr/>
              <p14:nvPr/>
            </p14:nvContentPartPr>
            <p14:xfrm>
              <a:off x="8292648" y="960622"/>
              <a:ext cx="360" cy="360"/>
            </p14:xfrm>
          </p:contentPart>
        </mc:Choice>
        <mc:Fallback xmlns="">
          <p:pic>
            <p:nvPicPr>
              <p:cNvPr id="34" name="Ink 33">
                <a:extLst>
                  <a:ext uri="{FF2B5EF4-FFF2-40B4-BE49-F238E27FC236}">
                    <a16:creationId xmlns:a16="http://schemas.microsoft.com/office/drawing/2014/main" id="{11114CD0-6C65-3D94-DF59-18B155A7DDF5}"/>
                  </a:ext>
                </a:extLst>
              </p:cNvPr>
              <p:cNvPicPr/>
              <p:nvPr/>
            </p:nvPicPr>
            <p:blipFill>
              <a:blip r:embed="rId9"/>
              <a:stretch>
                <a:fillRect/>
              </a:stretch>
            </p:blipFill>
            <p:spPr>
              <a:xfrm>
                <a:off x="8274648" y="942622"/>
                <a:ext cx="36000" cy="36000"/>
              </a:xfrm>
              <a:prstGeom prst="rect">
                <a:avLst/>
              </a:prstGeom>
            </p:spPr>
          </p:pic>
        </mc:Fallback>
      </mc:AlternateContent>
    </p:spTree>
    <p:extLst>
      <p:ext uri="{BB962C8B-B14F-4D97-AF65-F5344CB8AC3E}">
        <p14:creationId xmlns:p14="http://schemas.microsoft.com/office/powerpoint/2010/main" val="983412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5530B-FEBC-660D-4F83-5A43C0DC7AD7}"/>
              </a:ext>
            </a:extLst>
          </p:cNvPr>
          <p:cNvSpPr>
            <a:spLocks noGrp="1"/>
          </p:cNvSpPr>
          <p:nvPr>
            <p:ph type="title"/>
          </p:nvPr>
        </p:nvSpPr>
        <p:spPr>
          <a:xfrm>
            <a:off x="8442065" y="460284"/>
            <a:ext cx="3609975" cy="1325563"/>
          </a:xfrm>
        </p:spPr>
        <p:txBody>
          <a:bodyPr/>
          <a:lstStyle/>
          <a:p>
            <a:pPr algn="ctr"/>
            <a:r>
              <a:rPr lang="en-US" dirty="0">
                <a:latin typeface="Abadi" panose="020B0604020104020204" pitchFamily="34" charset="0"/>
              </a:rPr>
              <a:t>Original Plan</a:t>
            </a:r>
            <a:br>
              <a:rPr lang="en-US" dirty="0">
                <a:latin typeface="Abadi" panose="020B0604020104020204" pitchFamily="34" charset="0"/>
              </a:rPr>
            </a:br>
            <a:r>
              <a:rPr lang="en-US" dirty="0">
                <a:latin typeface="Abadi" panose="020B0604020104020204" pitchFamily="34" charset="0"/>
              </a:rPr>
              <a:t>(Proposal)</a:t>
            </a:r>
          </a:p>
        </p:txBody>
      </p:sp>
      <p:pic>
        <p:nvPicPr>
          <p:cNvPr id="4" name="Picture 3" descr="Diagram&#10;&#10;Description automatically generated">
            <a:extLst>
              <a:ext uri="{FF2B5EF4-FFF2-40B4-BE49-F238E27FC236}">
                <a16:creationId xmlns:a16="http://schemas.microsoft.com/office/drawing/2014/main" id="{5894F43D-1BE8-79A5-C9D6-F2F5FA39A67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8482" t="7791" b="16641"/>
          <a:stretch/>
        </p:blipFill>
        <p:spPr bwMode="auto">
          <a:xfrm>
            <a:off x="857250" y="3571695"/>
            <a:ext cx="6981634" cy="3389435"/>
          </a:xfrm>
          <a:prstGeom prst="rect">
            <a:avLst/>
          </a:prstGeom>
          <a:noFill/>
          <a:ln>
            <a:noFill/>
          </a:ln>
          <a:extLst>
            <a:ext uri="{53640926-AAD7-44D8-BBD7-CCE9431645EC}">
              <a14:shadowObscured xmlns:a14="http://schemas.microsoft.com/office/drawing/2010/main"/>
            </a:ext>
          </a:extLst>
        </p:spPr>
      </p:pic>
      <p:pic>
        <p:nvPicPr>
          <p:cNvPr id="5" name="Picture 4" descr="Diagram&#10;&#10;Description automatically generated">
            <a:extLst>
              <a:ext uri="{FF2B5EF4-FFF2-40B4-BE49-F238E27FC236}">
                <a16:creationId xmlns:a16="http://schemas.microsoft.com/office/drawing/2014/main" id="{53375901-76AC-26E0-CCEE-13B8629979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485"/>
          <a:stretch/>
        </p:blipFill>
        <p:spPr bwMode="auto">
          <a:xfrm>
            <a:off x="0" y="0"/>
            <a:ext cx="8190441" cy="3571695"/>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D91C05E-3022-84FA-4B51-1E09E18FA69A}"/>
              </a:ext>
            </a:extLst>
          </p:cNvPr>
          <p:cNvSpPr txBox="1"/>
          <p:nvPr/>
        </p:nvSpPr>
        <p:spPr>
          <a:xfrm>
            <a:off x="8372085" y="2124461"/>
            <a:ext cx="3749934" cy="4444102"/>
          </a:xfrm>
          <a:prstGeom prst="rect">
            <a:avLst/>
          </a:prstGeom>
          <a:noFill/>
        </p:spPr>
        <p:txBody>
          <a:bodyPr wrap="square">
            <a:spAutoFit/>
          </a:bodyPr>
          <a:lstStyle/>
          <a:p>
            <a:pPr marL="0" marR="0">
              <a:lnSpc>
                <a:spcPct val="107000"/>
              </a:lnSpc>
              <a:spcBef>
                <a:spcPts val="0"/>
              </a:spcBef>
              <a:spcAft>
                <a:spcPts val="800"/>
              </a:spcAft>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Issues with this setup: </a:t>
            </a:r>
          </a:p>
          <a:p>
            <a:pPr marL="342900" marR="0" indent="-342900">
              <a:lnSpc>
                <a:spcPct val="107000"/>
              </a:lnSpc>
              <a:spcBef>
                <a:spcPts val="0"/>
              </a:spcBef>
              <a:spcAft>
                <a:spcPts val="800"/>
              </a:spcAft>
              <a:buAutoNum type="arabicPeriod"/>
            </a:pPr>
            <a:r>
              <a:rPr lang="en-US" sz="1800" dirty="0">
                <a:effectLst/>
                <a:latin typeface="Abadi" panose="020B0604020104020204" pitchFamily="34" charset="0"/>
                <a:ea typeface="Calibri" panose="020F0502020204030204" pitchFamily="34" charset="0"/>
                <a:cs typeface="Calibri" panose="020F0502020204030204" pitchFamily="34" charset="0"/>
              </a:rPr>
              <a:t>Dams proved to be too unstable for a prolonged induced flow (they worked more as a pulse)</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T</a:t>
            </a:r>
            <a:r>
              <a:rPr lang="en-US" sz="1800" dirty="0">
                <a:effectLst/>
                <a:latin typeface="Abadi" panose="020B0604020104020204" pitchFamily="34" charset="0"/>
                <a:ea typeface="Calibri" panose="020F0502020204030204" pitchFamily="34" charset="0"/>
                <a:cs typeface="Calibri" panose="020F0502020204030204" pitchFamily="34" charset="0"/>
              </a:rPr>
              <a:t>he pump on its own does not provide enough discharge even after the dam release</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Damming and backing up the flow might affect the stream conditions upstream</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Last year’s pulse experiments don’t have very great data</a:t>
            </a:r>
          </a:p>
          <a:p>
            <a:pPr marL="342900" marR="0" indent="-342900">
              <a:lnSpc>
                <a:spcPct val="107000"/>
              </a:lnSpc>
              <a:spcBef>
                <a:spcPts val="0"/>
              </a:spcBef>
              <a:spcAft>
                <a:spcPts val="800"/>
              </a:spcAft>
              <a:buAutoNum type="arabicPeriod"/>
            </a:pPr>
            <a:endParaRPr lang="es-AR" sz="18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9575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62C78BC-0D8D-714A-2F8B-CD37A75DEF73}"/>
              </a:ext>
            </a:extLst>
          </p:cNvPr>
          <p:cNvPicPr>
            <a:picLocks noChangeAspect="1"/>
          </p:cNvPicPr>
          <p:nvPr/>
        </p:nvPicPr>
        <p:blipFill>
          <a:blip r:embed="rId2"/>
          <a:stretch>
            <a:fillRect/>
          </a:stretch>
        </p:blipFill>
        <p:spPr>
          <a:xfrm>
            <a:off x="255114" y="3505200"/>
            <a:ext cx="6617862" cy="3235774"/>
          </a:xfrm>
          <a:prstGeom prst="rect">
            <a:avLst/>
          </a:prstGeom>
        </p:spPr>
      </p:pic>
      <p:pic>
        <p:nvPicPr>
          <p:cNvPr id="11" name="Picture 10">
            <a:extLst>
              <a:ext uri="{FF2B5EF4-FFF2-40B4-BE49-F238E27FC236}">
                <a16:creationId xmlns:a16="http://schemas.microsoft.com/office/drawing/2014/main" id="{921D4CF5-E3EC-DA66-4C17-6E47E09B6FE2}"/>
              </a:ext>
            </a:extLst>
          </p:cNvPr>
          <p:cNvPicPr>
            <a:picLocks noChangeAspect="1"/>
          </p:cNvPicPr>
          <p:nvPr/>
        </p:nvPicPr>
        <p:blipFill>
          <a:blip r:embed="rId3"/>
          <a:stretch>
            <a:fillRect/>
          </a:stretch>
        </p:blipFill>
        <p:spPr>
          <a:xfrm>
            <a:off x="0" y="352425"/>
            <a:ext cx="7071181" cy="2851945"/>
          </a:xfrm>
          <a:prstGeom prst="rect">
            <a:avLst/>
          </a:prstGeom>
        </p:spPr>
      </p:pic>
      <p:sp>
        <p:nvSpPr>
          <p:cNvPr id="12" name="Title 1">
            <a:extLst>
              <a:ext uri="{FF2B5EF4-FFF2-40B4-BE49-F238E27FC236}">
                <a16:creationId xmlns:a16="http://schemas.microsoft.com/office/drawing/2014/main" id="{D8566EB6-3E20-41D3-4EB4-3380F8BDBDE9}"/>
              </a:ext>
            </a:extLst>
          </p:cNvPr>
          <p:cNvSpPr>
            <a:spLocks noGrp="1"/>
          </p:cNvSpPr>
          <p:nvPr>
            <p:ph type="title"/>
          </p:nvPr>
        </p:nvSpPr>
        <p:spPr>
          <a:xfrm>
            <a:off x="8178086" y="352425"/>
            <a:ext cx="3609975" cy="1325563"/>
          </a:xfrm>
        </p:spPr>
        <p:txBody>
          <a:bodyPr/>
          <a:lstStyle/>
          <a:p>
            <a:pPr algn="ctr"/>
            <a:r>
              <a:rPr lang="es-CL" dirty="0">
                <a:latin typeface="Abadi" panose="020B0604020104020204" pitchFamily="34" charset="0"/>
              </a:rPr>
              <a:t>N</a:t>
            </a:r>
            <a:r>
              <a:rPr lang="en-US" dirty="0">
                <a:latin typeface="Abadi" panose="020B0604020104020204" pitchFamily="34" charset="0"/>
              </a:rPr>
              <a:t>ew Plan</a:t>
            </a:r>
            <a:br>
              <a:rPr lang="en-US" dirty="0">
                <a:latin typeface="Abadi" panose="020B0604020104020204" pitchFamily="34" charset="0"/>
              </a:rPr>
            </a:br>
            <a:r>
              <a:rPr lang="en-US" dirty="0">
                <a:latin typeface="Abadi" panose="020B0604020104020204" pitchFamily="34" charset="0"/>
              </a:rPr>
              <a:t>(Draft)</a:t>
            </a:r>
          </a:p>
        </p:txBody>
      </p:sp>
      <p:sp>
        <p:nvSpPr>
          <p:cNvPr id="13" name="TextBox 12">
            <a:extLst>
              <a:ext uri="{FF2B5EF4-FFF2-40B4-BE49-F238E27FC236}">
                <a16:creationId xmlns:a16="http://schemas.microsoft.com/office/drawing/2014/main" id="{E4BC29FC-9D66-674F-B68D-F21524B44D77}"/>
              </a:ext>
            </a:extLst>
          </p:cNvPr>
          <p:cNvSpPr txBox="1"/>
          <p:nvPr/>
        </p:nvSpPr>
        <p:spPr>
          <a:xfrm>
            <a:off x="8038127" y="1778397"/>
            <a:ext cx="3749934" cy="5036828"/>
          </a:xfrm>
          <a:prstGeom prst="rect">
            <a:avLst/>
          </a:prstGeom>
          <a:noFill/>
        </p:spPr>
        <p:txBody>
          <a:bodyPr wrap="square">
            <a:spAutoFit/>
          </a:bodyPr>
          <a:lstStyle/>
          <a:p>
            <a:pPr marL="0" marR="0">
              <a:lnSpc>
                <a:spcPct val="107000"/>
              </a:lnSpc>
              <a:spcBef>
                <a:spcPts val="0"/>
              </a:spcBef>
              <a:spcAft>
                <a:spcPts val="800"/>
              </a:spcAft>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Changes: </a:t>
            </a:r>
          </a:p>
          <a:p>
            <a:pPr marL="342900" marR="0" indent="-342900">
              <a:lnSpc>
                <a:spcPct val="107000"/>
              </a:lnSpc>
              <a:spcBef>
                <a:spcPts val="0"/>
              </a:spcBef>
              <a:spcAft>
                <a:spcPts val="800"/>
              </a:spcAft>
              <a:buAutoNum type="arabicPeriod"/>
            </a:pPr>
            <a:r>
              <a:rPr lang="en-US" sz="1800" dirty="0">
                <a:effectLst/>
                <a:latin typeface="Abadi" panose="020B0604020104020204" pitchFamily="34" charset="0"/>
                <a:ea typeface="Calibri" panose="020F0502020204030204" pitchFamily="34" charset="0"/>
                <a:cs typeface="Calibri" panose="020F0502020204030204" pitchFamily="34" charset="0"/>
              </a:rPr>
              <a:t>No use of dams due to their unpredictability, adding the use of mega siphons to move water</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Instead of one massive 2000-gallon reservoir, divide into smaller ones that work at the same time</a:t>
            </a:r>
            <a:endParaRPr lang="en-US" sz="1800" dirty="0">
              <a:effectLst/>
              <a:latin typeface="Abadi" panose="020B0604020104020204" pitchFamily="34" charset="0"/>
              <a:ea typeface="Calibri" panose="020F0502020204030204" pitchFamily="34" charset="0"/>
              <a:cs typeface="Calibri" panose="020F0502020204030204" pitchFamily="34" charset="0"/>
            </a:endParaRP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Less invasive to upstream conditions</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Potentially easier to control and might provide a better hydrograph (steadier) than the pulse experiments</a:t>
            </a:r>
          </a:p>
          <a:p>
            <a:pPr marL="342900" marR="0" indent="-342900">
              <a:lnSpc>
                <a:spcPct val="107000"/>
              </a:lnSpc>
              <a:spcBef>
                <a:spcPts val="0"/>
              </a:spcBef>
              <a:spcAft>
                <a:spcPts val="800"/>
              </a:spcAft>
              <a:buAutoNum type="arabicPeriod"/>
            </a:pPr>
            <a:endParaRPr lang="es-AR" sz="1800" dirty="0">
              <a:effectLst/>
              <a:latin typeface="Abadi" panose="020B0604020104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706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FAD4-DD09-E01A-69AA-5033D42DBD1F}"/>
              </a:ext>
            </a:extLst>
          </p:cNvPr>
          <p:cNvSpPr>
            <a:spLocks noGrp="1"/>
          </p:cNvSpPr>
          <p:nvPr>
            <p:ph type="title"/>
          </p:nvPr>
        </p:nvSpPr>
        <p:spPr>
          <a:xfrm>
            <a:off x="949097" y="-171840"/>
            <a:ext cx="3081727" cy="1325563"/>
          </a:xfrm>
        </p:spPr>
        <p:txBody>
          <a:bodyPr>
            <a:normAutofit/>
          </a:bodyPr>
          <a:lstStyle/>
          <a:p>
            <a:r>
              <a:rPr lang="es-CL" sz="3200" dirty="0">
                <a:latin typeface="Abadi" panose="020B0604020104020204" pitchFamily="34" charset="0"/>
              </a:rPr>
              <a:t>Best idea so </a:t>
            </a:r>
            <a:r>
              <a:rPr lang="es-CL" sz="3200" dirty="0" err="1">
                <a:latin typeface="Abadi" panose="020B0604020104020204" pitchFamily="34" charset="0"/>
              </a:rPr>
              <a:t>far</a:t>
            </a:r>
            <a:r>
              <a:rPr lang="es-CL" sz="3200" dirty="0">
                <a:latin typeface="Abadi" panose="020B0604020104020204" pitchFamily="34" charset="0"/>
              </a:rPr>
              <a:t>: </a:t>
            </a:r>
            <a:endParaRPr lang="en-US" sz="3200" dirty="0">
              <a:latin typeface="Abadi" panose="020B0604020104020204" pitchFamily="34" charset="0"/>
            </a:endParaRPr>
          </a:p>
        </p:txBody>
      </p:sp>
      <p:sp>
        <p:nvSpPr>
          <p:cNvPr id="3" name="Content Placeholder 2">
            <a:extLst>
              <a:ext uri="{FF2B5EF4-FFF2-40B4-BE49-F238E27FC236}">
                <a16:creationId xmlns:a16="http://schemas.microsoft.com/office/drawing/2014/main" id="{23F647A9-E15F-7E1C-36EA-5B8459339F7B}"/>
              </a:ext>
            </a:extLst>
          </p:cNvPr>
          <p:cNvSpPr>
            <a:spLocks noGrp="1"/>
          </p:cNvSpPr>
          <p:nvPr>
            <p:ph idx="1"/>
          </p:nvPr>
        </p:nvSpPr>
        <p:spPr>
          <a:xfrm>
            <a:off x="405516" y="985543"/>
            <a:ext cx="10515600" cy="1561442"/>
          </a:xfrm>
        </p:spPr>
        <p:txBody>
          <a:bodyPr>
            <a:normAutofit lnSpcReduction="10000"/>
          </a:bodyPr>
          <a:lstStyle/>
          <a:p>
            <a:r>
              <a:rPr lang="es-CL" sz="2000" dirty="0"/>
              <a:t>Two pools (</a:t>
            </a:r>
            <a:r>
              <a:rPr lang="en-US" sz="2000" dirty="0"/>
              <a:t>~1000 gals each</a:t>
            </a:r>
            <a:r>
              <a:rPr lang="es-CL" sz="2000" dirty="0"/>
              <a:t>) – </a:t>
            </a:r>
            <a:r>
              <a:rPr lang="es-CL" sz="2000" dirty="0" err="1"/>
              <a:t>See</a:t>
            </a:r>
            <a:r>
              <a:rPr lang="es-CL" sz="2000" dirty="0"/>
              <a:t> </a:t>
            </a:r>
            <a:r>
              <a:rPr lang="es-CL" sz="2000" dirty="0" err="1"/>
              <a:t>example</a:t>
            </a:r>
            <a:r>
              <a:rPr lang="es-CL" sz="2000" dirty="0"/>
              <a:t>:</a:t>
            </a:r>
          </a:p>
          <a:p>
            <a:r>
              <a:rPr lang="es-CL" sz="2000" dirty="0" err="1"/>
              <a:t>Filled</a:t>
            </a:r>
            <a:r>
              <a:rPr lang="es-CL" sz="2000" dirty="0"/>
              <a:t> ¾ </a:t>
            </a:r>
            <a:r>
              <a:rPr lang="es-CL" sz="2000" dirty="0" err="1"/>
              <a:t>of</a:t>
            </a:r>
            <a:r>
              <a:rPr lang="es-CL" sz="2000" dirty="0"/>
              <a:t> </a:t>
            </a:r>
            <a:r>
              <a:rPr lang="es-CL" sz="2000" dirty="0" err="1"/>
              <a:t>the</a:t>
            </a:r>
            <a:r>
              <a:rPr lang="es-CL" sz="2000" dirty="0"/>
              <a:t> </a:t>
            </a:r>
            <a:r>
              <a:rPr lang="es-CL" sz="2000" dirty="0" err="1"/>
              <a:t>way</a:t>
            </a:r>
            <a:r>
              <a:rPr lang="es-CL" sz="2000" dirty="0"/>
              <a:t>: 1200 gal </a:t>
            </a:r>
            <a:r>
              <a:rPr lang="es-CL" sz="2000" dirty="0" err="1"/>
              <a:t>each</a:t>
            </a:r>
            <a:endParaRPr lang="es-CL" sz="2000" dirty="0"/>
          </a:p>
          <a:p>
            <a:r>
              <a:rPr lang="es-CL" sz="2000" dirty="0"/>
              <a:t>Flow </a:t>
            </a:r>
            <a:r>
              <a:rPr lang="es-CL" sz="2000" dirty="0" err="1"/>
              <a:t>rate</a:t>
            </a:r>
            <a:r>
              <a:rPr lang="es-CL" sz="2000" dirty="0"/>
              <a:t> </a:t>
            </a:r>
            <a:r>
              <a:rPr lang="es-CL" sz="2000" dirty="0" err="1"/>
              <a:t>from</a:t>
            </a:r>
            <a:r>
              <a:rPr lang="es-CL" sz="2000" dirty="0"/>
              <a:t> </a:t>
            </a:r>
            <a:r>
              <a:rPr lang="es-CL" sz="2000" dirty="0" err="1"/>
              <a:t>siphon</a:t>
            </a:r>
            <a:r>
              <a:rPr lang="es-CL" sz="2000" dirty="0"/>
              <a:t>: 112.2 </a:t>
            </a:r>
            <a:r>
              <a:rPr lang="es-CL" sz="2000" dirty="0" err="1"/>
              <a:t>gpm</a:t>
            </a:r>
            <a:r>
              <a:rPr lang="es-CL" sz="2000" dirty="0"/>
              <a:t> (0.0071 </a:t>
            </a:r>
            <a:r>
              <a:rPr lang="es-CL" sz="2000" dirty="0" err="1"/>
              <a:t>cms</a:t>
            </a:r>
            <a:r>
              <a:rPr lang="es-CL" sz="2000" dirty="0"/>
              <a:t>)</a:t>
            </a:r>
          </a:p>
          <a:p>
            <a:r>
              <a:rPr lang="es-CL" sz="2000" dirty="0"/>
              <a:t>For </a:t>
            </a:r>
            <a:r>
              <a:rPr lang="es-CL" sz="2000" dirty="0" err="1"/>
              <a:t>this</a:t>
            </a:r>
            <a:r>
              <a:rPr lang="es-CL" sz="2000" dirty="0"/>
              <a:t> </a:t>
            </a:r>
            <a:r>
              <a:rPr lang="es-CL" sz="2000" dirty="0" err="1"/>
              <a:t>we</a:t>
            </a:r>
            <a:r>
              <a:rPr lang="es-CL" sz="2000" dirty="0"/>
              <a:t> </a:t>
            </a:r>
            <a:r>
              <a:rPr lang="es-CL" sz="2000" dirty="0" err="1"/>
              <a:t>would</a:t>
            </a:r>
            <a:r>
              <a:rPr lang="es-CL" sz="2000" dirty="0"/>
              <a:t> </a:t>
            </a:r>
            <a:r>
              <a:rPr lang="es-CL" sz="2000" dirty="0" err="1"/>
              <a:t>create</a:t>
            </a:r>
            <a:r>
              <a:rPr lang="es-CL" sz="2000" dirty="0"/>
              <a:t> a mega </a:t>
            </a:r>
            <a:r>
              <a:rPr lang="es-CL" sz="2000" dirty="0" err="1"/>
              <a:t>syphon</a:t>
            </a:r>
            <a:r>
              <a:rPr lang="es-CL" sz="2000" dirty="0"/>
              <a:t>:</a:t>
            </a:r>
          </a:p>
          <a:p>
            <a:endParaRPr lang="es-CL" sz="2000" dirty="0"/>
          </a:p>
          <a:p>
            <a:endParaRPr lang="en-US" sz="2400" dirty="0"/>
          </a:p>
        </p:txBody>
      </p:sp>
      <p:pic>
        <p:nvPicPr>
          <p:cNvPr id="8" name="Picture 7">
            <a:extLst>
              <a:ext uri="{FF2B5EF4-FFF2-40B4-BE49-F238E27FC236}">
                <a16:creationId xmlns:a16="http://schemas.microsoft.com/office/drawing/2014/main" id="{2C56A525-ABE1-0DD1-794A-2B15E744BF64}"/>
              </a:ext>
            </a:extLst>
          </p:cNvPr>
          <p:cNvPicPr>
            <a:picLocks noChangeAspect="1"/>
          </p:cNvPicPr>
          <p:nvPr/>
        </p:nvPicPr>
        <p:blipFill rotWithShape="1">
          <a:blip r:embed="rId2"/>
          <a:srcRect b="28004"/>
          <a:stretch/>
        </p:blipFill>
        <p:spPr>
          <a:xfrm>
            <a:off x="5973143" y="535614"/>
            <a:ext cx="6145589" cy="1858209"/>
          </a:xfrm>
          <a:prstGeom prst="rect">
            <a:avLst/>
          </a:prstGeom>
        </p:spPr>
      </p:pic>
      <p:pic>
        <p:nvPicPr>
          <p:cNvPr id="10" name="Picture 9">
            <a:extLst>
              <a:ext uri="{FF2B5EF4-FFF2-40B4-BE49-F238E27FC236}">
                <a16:creationId xmlns:a16="http://schemas.microsoft.com/office/drawing/2014/main" id="{33166259-D56B-4AA8-A2C8-7889FDDFAAC6}"/>
              </a:ext>
            </a:extLst>
          </p:cNvPr>
          <p:cNvPicPr>
            <a:picLocks noChangeAspect="1"/>
          </p:cNvPicPr>
          <p:nvPr/>
        </p:nvPicPr>
        <p:blipFill>
          <a:blip r:embed="rId3"/>
          <a:stretch>
            <a:fillRect/>
          </a:stretch>
        </p:blipFill>
        <p:spPr>
          <a:xfrm>
            <a:off x="874689" y="2841102"/>
            <a:ext cx="3722506" cy="3285916"/>
          </a:xfrm>
          <a:prstGeom prst="rect">
            <a:avLst/>
          </a:prstGeom>
        </p:spPr>
      </p:pic>
      <p:sp>
        <p:nvSpPr>
          <p:cNvPr id="11" name="TextBox 10">
            <a:extLst>
              <a:ext uri="{FF2B5EF4-FFF2-40B4-BE49-F238E27FC236}">
                <a16:creationId xmlns:a16="http://schemas.microsoft.com/office/drawing/2014/main" id="{DA15438D-7620-F7AF-2705-FC8FFBCAD8C4}"/>
              </a:ext>
            </a:extLst>
          </p:cNvPr>
          <p:cNvSpPr txBox="1"/>
          <p:nvPr/>
        </p:nvSpPr>
        <p:spPr>
          <a:xfrm>
            <a:off x="983342" y="6215589"/>
            <a:ext cx="3505200" cy="369332"/>
          </a:xfrm>
          <a:prstGeom prst="rect">
            <a:avLst/>
          </a:prstGeom>
          <a:noFill/>
        </p:spPr>
        <p:txBody>
          <a:bodyPr wrap="square" rtlCol="0">
            <a:spAutoFit/>
          </a:bodyPr>
          <a:lstStyle/>
          <a:p>
            <a:r>
              <a:rPr lang="en-US" dirty="0"/>
              <a:t>Something like this but bigger! </a:t>
            </a:r>
          </a:p>
        </p:txBody>
      </p:sp>
      <p:sp>
        <p:nvSpPr>
          <p:cNvPr id="12" name="TextBox 11">
            <a:extLst>
              <a:ext uri="{FF2B5EF4-FFF2-40B4-BE49-F238E27FC236}">
                <a16:creationId xmlns:a16="http://schemas.microsoft.com/office/drawing/2014/main" id="{551CA2BD-74CE-BFF9-298C-1B056BC07D62}"/>
              </a:ext>
            </a:extLst>
          </p:cNvPr>
          <p:cNvSpPr txBox="1"/>
          <p:nvPr/>
        </p:nvSpPr>
        <p:spPr>
          <a:xfrm>
            <a:off x="5188487" y="3201919"/>
            <a:ext cx="3495871" cy="1477328"/>
          </a:xfrm>
          <a:prstGeom prst="rect">
            <a:avLst/>
          </a:prstGeom>
          <a:noFill/>
        </p:spPr>
        <p:txBody>
          <a:bodyPr wrap="square" rtlCol="0">
            <a:spAutoFit/>
          </a:bodyPr>
          <a:lstStyle/>
          <a:p>
            <a:r>
              <a:rPr lang="en-US" dirty="0"/>
              <a:t>Using 2’’ pipe and discharge hose (5.08 cm) and Torricelli’s Law, I can obtain the required the suction head (depending on how many siphons and pools)</a:t>
            </a:r>
          </a:p>
        </p:txBody>
      </p:sp>
      <p:pic>
        <p:nvPicPr>
          <p:cNvPr id="14" name="Picture 13">
            <a:extLst>
              <a:ext uri="{FF2B5EF4-FFF2-40B4-BE49-F238E27FC236}">
                <a16:creationId xmlns:a16="http://schemas.microsoft.com/office/drawing/2014/main" id="{8E819AD9-2EB1-6518-DE05-A4BC1D11E988}"/>
              </a:ext>
            </a:extLst>
          </p:cNvPr>
          <p:cNvPicPr>
            <a:picLocks noChangeAspect="1"/>
          </p:cNvPicPr>
          <p:nvPr/>
        </p:nvPicPr>
        <p:blipFill>
          <a:blip r:embed="rId4"/>
          <a:stretch>
            <a:fillRect/>
          </a:stretch>
        </p:blipFill>
        <p:spPr>
          <a:xfrm>
            <a:off x="9535950" y="3250204"/>
            <a:ext cx="2191123" cy="2831425"/>
          </a:xfrm>
          <a:prstGeom prst="rect">
            <a:avLst/>
          </a:prstGeom>
        </p:spPr>
      </p:pic>
      <p:pic>
        <p:nvPicPr>
          <p:cNvPr id="16" name="Picture 15">
            <a:extLst>
              <a:ext uri="{FF2B5EF4-FFF2-40B4-BE49-F238E27FC236}">
                <a16:creationId xmlns:a16="http://schemas.microsoft.com/office/drawing/2014/main" id="{2FB0DBA2-591B-BFED-2167-5B7CEBF92EA7}"/>
              </a:ext>
            </a:extLst>
          </p:cNvPr>
          <p:cNvPicPr>
            <a:picLocks noChangeAspect="1"/>
          </p:cNvPicPr>
          <p:nvPr/>
        </p:nvPicPr>
        <p:blipFill>
          <a:blip r:embed="rId5"/>
          <a:stretch>
            <a:fillRect/>
          </a:stretch>
        </p:blipFill>
        <p:spPr>
          <a:xfrm>
            <a:off x="6185787" y="4869321"/>
            <a:ext cx="1501270" cy="464860"/>
          </a:xfrm>
          <a:prstGeom prst="rect">
            <a:avLst/>
          </a:prstGeom>
        </p:spPr>
      </p:pic>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FAE8BC7-1E58-BB7A-408D-DF490B72C91F}"/>
                  </a:ext>
                </a:extLst>
              </p:cNvPr>
              <p:cNvSpPr txBox="1"/>
              <p:nvPr/>
            </p:nvSpPr>
            <p:spPr>
              <a:xfrm>
                <a:off x="5500772" y="5768351"/>
                <a:ext cx="3100484"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r>
                        <a:rPr lang="en-US" sz="2400" b="0" i="1" smtClean="0">
                          <a:latin typeface="Cambria Math" panose="02040503050406030204" pitchFamily="18" charset="0"/>
                        </a:rPr>
                        <m:t>= </m:t>
                      </m:r>
                      <m:rad>
                        <m:radPr>
                          <m:degHide m:val="on"/>
                          <m:ctrlPr>
                            <a:rPr lang="en-US" sz="2400" b="0" i="1" smtClean="0">
                              <a:latin typeface="Cambria Math" panose="02040503050406030204" pitchFamily="18" charset="0"/>
                            </a:rPr>
                          </m:ctrlPr>
                        </m:radPr>
                        <m:deg/>
                        <m:e>
                          <m:r>
                            <a:rPr lang="en-US" sz="2400" b="0" i="1" smtClean="0">
                              <a:latin typeface="Cambria Math" panose="02040503050406030204" pitchFamily="18" charset="0"/>
                            </a:rPr>
                            <m:t>2∗</m:t>
                          </m:r>
                          <m:r>
                            <a:rPr lang="en-US" sz="2400" b="0" i="1" smtClean="0">
                              <a:latin typeface="Cambria Math" panose="02040503050406030204" pitchFamily="18" charset="0"/>
                            </a:rPr>
                            <m:t>𝑔</m:t>
                          </m:r>
                          <m:r>
                            <a:rPr lang="en-US" sz="2400" b="0" i="1" smtClean="0">
                              <a:latin typeface="Cambria Math" panose="02040503050406030204" pitchFamily="18" charset="0"/>
                            </a:rPr>
                            <m:t>∗</m:t>
                          </m:r>
                          <m:r>
                            <a:rPr lang="en-US" sz="2400" b="0" i="1" smtClean="0">
                              <a:latin typeface="Cambria Math" panose="02040503050406030204" pitchFamily="18" charset="0"/>
                            </a:rPr>
                            <m:t>h</m:t>
                          </m:r>
                        </m:e>
                      </m:rad>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r>
                        <a:rPr lang="en-US" sz="2400" b="0" i="1" smtClean="0">
                          <a:latin typeface="Cambria Math" panose="02040503050406030204" pitchFamily="18" charset="0"/>
                        </a:rPr>
                        <m:t>𝑐</m:t>
                      </m:r>
                    </m:oMath>
                  </m:oMathPara>
                </a14:m>
                <a:endParaRPr lang="en-US" sz="2400" dirty="0"/>
              </a:p>
            </p:txBody>
          </p:sp>
        </mc:Choice>
        <mc:Fallback>
          <p:sp>
            <p:nvSpPr>
              <p:cNvPr id="17" name="TextBox 16">
                <a:extLst>
                  <a:ext uri="{FF2B5EF4-FFF2-40B4-BE49-F238E27FC236}">
                    <a16:creationId xmlns:a16="http://schemas.microsoft.com/office/drawing/2014/main" id="{7FAE8BC7-1E58-BB7A-408D-DF490B72C91F}"/>
                  </a:ext>
                </a:extLst>
              </p:cNvPr>
              <p:cNvSpPr txBox="1">
                <a:spLocks noRot="1" noChangeAspect="1" noMove="1" noResize="1" noEditPoints="1" noAdjustHandles="1" noChangeArrowheads="1" noChangeShapeType="1" noTextEdit="1"/>
              </p:cNvSpPr>
              <p:nvPr/>
            </p:nvSpPr>
            <p:spPr>
              <a:xfrm>
                <a:off x="5500772" y="5768351"/>
                <a:ext cx="3100484" cy="447238"/>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4536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476D7-C3E1-28C7-94BE-AC01FBC14598}"/>
              </a:ext>
            </a:extLst>
          </p:cNvPr>
          <p:cNvSpPr>
            <a:spLocks noGrp="1"/>
          </p:cNvSpPr>
          <p:nvPr>
            <p:ph type="title"/>
          </p:nvPr>
        </p:nvSpPr>
        <p:spPr>
          <a:xfrm>
            <a:off x="838200" y="365126"/>
            <a:ext cx="10515600" cy="782540"/>
          </a:xfrm>
        </p:spPr>
        <p:txBody>
          <a:bodyPr/>
          <a:lstStyle/>
          <a:p>
            <a:r>
              <a:rPr lang="en-US" dirty="0"/>
              <a:t>Design #1: Two pools and 4 siphons </a:t>
            </a:r>
          </a:p>
        </p:txBody>
      </p:sp>
      <p:sp>
        <p:nvSpPr>
          <p:cNvPr id="3" name="TextBox 2">
            <a:extLst>
              <a:ext uri="{FF2B5EF4-FFF2-40B4-BE49-F238E27FC236}">
                <a16:creationId xmlns:a16="http://schemas.microsoft.com/office/drawing/2014/main" id="{D8F416EB-7F8A-DA36-789F-293573F45284}"/>
              </a:ext>
            </a:extLst>
          </p:cNvPr>
          <p:cNvSpPr txBox="1"/>
          <p:nvPr/>
        </p:nvSpPr>
        <p:spPr>
          <a:xfrm>
            <a:off x="681135" y="1134442"/>
            <a:ext cx="10599575" cy="646331"/>
          </a:xfrm>
          <a:prstGeom prst="rect">
            <a:avLst/>
          </a:prstGeom>
          <a:noFill/>
        </p:spPr>
        <p:txBody>
          <a:bodyPr wrap="square" rtlCol="0">
            <a:spAutoFit/>
          </a:bodyPr>
          <a:lstStyle/>
          <a:p>
            <a:r>
              <a:rPr lang="en-US" dirty="0"/>
              <a:t>We can play around with when we open each siphon in each pool to control the flow and give it a more “hydrograph-y” kind of shape. In this case, the design would look something like this: </a:t>
            </a:r>
          </a:p>
        </p:txBody>
      </p:sp>
      <p:pic>
        <p:nvPicPr>
          <p:cNvPr id="1026" name="Picture 2" descr="Sinuosity Is The Length Of A Stream Channel Expressed ...">
            <a:extLst>
              <a:ext uri="{FF2B5EF4-FFF2-40B4-BE49-F238E27FC236}">
                <a16:creationId xmlns:a16="http://schemas.microsoft.com/office/drawing/2014/main" id="{B34A2CB8-E1FA-47EA-5B5E-43AB7BC5BEF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4994" b="89883" l="4405" r="90000">
                        <a14:foregroundMark x1="34405" y1="10311" x2="40000" y2="5058"/>
                        <a14:foregroundMark x1="12262" y1="29961" x2="4405" y2="36057"/>
                        <a14:foregroundMark x1="4405" y1="36057" x2="5714" y2="37160"/>
                      </a14:backgroundRemoval>
                    </a14:imgEffect>
                  </a14:imgLayer>
                </a14:imgProps>
              </a:ext>
              <a:ext uri="{28A0092B-C50C-407E-A947-70E740481C1C}">
                <a14:useLocalDpi xmlns:a14="http://schemas.microsoft.com/office/drawing/2010/main" val="0"/>
              </a:ext>
            </a:extLst>
          </a:blip>
          <a:srcRect b="36704"/>
          <a:stretch/>
        </p:blipFill>
        <p:spPr bwMode="auto">
          <a:xfrm>
            <a:off x="2686149" y="2304662"/>
            <a:ext cx="2480094" cy="2882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122E96-0306-57BC-A88F-E6AF934F528E}"/>
              </a:ext>
            </a:extLst>
          </p:cNvPr>
          <p:cNvPicPr>
            <a:picLocks noChangeAspect="1"/>
          </p:cNvPicPr>
          <p:nvPr/>
        </p:nvPicPr>
        <p:blipFill rotWithShape="1">
          <a:blip r:embed="rId4"/>
          <a:srcRect r="53437" b="28004"/>
          <a:stretch/>
        </p:blipFill>
        <p:spPr>
          <a:xfrm>
            <a:off x="411770" y="2304661"/>
            <a:ext cx="2120134" cy="1376737"/>
          </a:xfrm>
          <a:prstGeom prst="rect">
            <a:avLst/>
          </a:prstGeom>
        </p:spPr>
      </p:pic>
      <p:pic>
        <p:nvPicPr>
          <p:cNvPr id="5" name="Picture 4">
            <a:extLst>
              <a:ext uri="{FF2B5EF4-FFF2-40B4-BE49-F238E27FC236}">
                <a16:creationId xmlns:a16="http://schemas.microsoft.com/office/drawing/2014/main" id="{62D955F7-1614-9938-598F-9CFA2F57B094}"/>
              </a:ext>
            </a:extLst>
          </p:cNvPr>
          <p:cNvPicPr>
            <a:picLocks noChangeAspect="1"/>
          </p:cNvPicPr>
          <p:nvPr/>
        </p:nvPicPr>
        <p:blipFill rotWithShape="1">
          <a:blip r:embed="rId4"/>
          <a:srcRect t="13199" r="53437" b="28004"/>
          <a:stretch/>
        </p:blipFill>
        <p:spPr>
          <a:xfrm>
            <a:off x="4905625" y="3681398"/>
            <a:ext cx="2120134" cy="1124339"/>
          </a:xfrm>
          <a:prstGeom prst="rect">
            <a:avLst/>
          </a:prstGeom>
        </p:spPr>
      </p:pic>
      <p:sp>
        <p:nvSpPr>
          <p:cNvPr id="6" name="TextBox 5">
            <a:extLst>
              <a:ext uri="{FF2B5EF4-FFF2-40B4-BE49-F238E27FC236}">
                <a16:creationId xmlns:a16="http://schemas.microsoft.com/office/drawing/2014/main" id="{52649AF2-C024-50D6-BA58-B07BB0006BBE}"/>
              </a:ext>
            </a:extLst>
          </p:cNvPr>
          <p:cNvSpPr txBox="1"/>
          <p:nvPr/>
        </p:nvSpPr>
        <p:spPr>
          <a:xfrm>
            <a:off x="904875" y="3681398"/>
            <a:ext cx="952401" cy="381000"/>
          </a:xfrm>
          <a:prstGeom prst="rect">
            <a:avLst/>
          </a:prstGeom>
          <a:noFill/>
        </p:spPr>
        <p:txBody>
          <a:bodyPr wrap="square" rtlCol="0">
            <a:spAutoFit/>
          </a:bodyPr>
          <a:lstStyle/>
          <a:p>
            <a:r>
              <a:rPr lang="en-US" dirty="0"/>
              <a:t>Pool A</a:t>
            </a:r>
          </a:p>
        </p:txBody>
      </p:sp>
      <p:sp>
        <p:nvSpPr>
          <p:cNvPr id="7" name="TextBox 6">
            <a:extLst>
              <a:ext uri="{FF2B5EF4-FFF2-40B4-BE49-F238E27FC236}">
                <a16:creationId xmlns:a16="http://schemas.microsoft.com/office/drawing/2014/main" id="{D1FDC672-A9CE-738E-7768-37E50DDF322C}"/>
              </a:ext>
            </a:extLst>
          </p:cNvPr>
          <p:cNvSpPr txBox="1"/>
          <p:nvPr/>
        </p:nvSpPr>
        <p:spPr>
          <a:xfrm>
            <a:off x="5518915" y="4805737"/>
            <a:ext cx="952401" cy="381000"/>
          </a:xfrm>
          <a:prstGeom prst="rect">
            <a:avLst/>
          </a:prstGeom>
          <a:noFill/>
        </p:spPr>
        <p:txBody>
          <a:bodyPr wrap="square" rtlCol="0">
            <a:spAutoFit/>
          </a:bodyPr>
          <a:lstStyle/>
          <a:p>
            <a:r>
              <a:rPr lang="en-US" dirty="0"/>
              <a:t>Pool B</a:t>
            </a:r>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6617AA44-427B-201E-825E-D709D945D464}"/>
                  </a:ext>
                </a:extLst>
              </p14:cNvPr>
              <p14:cNvContentPartPr/>
              <p14:nvPr/>
            </p14:nvContentPartPr>
            <p14:xfrm>
              <a:off x="1885860" y="2494605"/>
              <a:ext cx="1429560" cy="388080"/>
            </p14:xfrm>
          </p:contentPart>
        </mc:Choice>
        <mc:Fallback>
          <p:pic>
            <p:nvPicPr>
              <p:cNvPr id="8" name="Ink 7">
                <a:extLst>
                  <a:ext uri="{FF2B5EF4-FFF2-40B4-BE49-F238E27FC236}">
                    <a16:creationId xmlns:a16="http://schemas.microsoft.com/office/drawing/2014/main" id="{6617AA44-427B-201E-825E-D709D945D464}"/>
                  </a:ext>
                </a:extLst>
              </p:cNvPr>
              <p:cNvPicPr/>
              <p:nvPr/>
            </p:nvPicPr>
            <p:blipFill>
              <a:blip r:embed="rId6"/>
              <a:stretch>
                <a:fillRect/>
              </a:stretch>
            </p:blipFill>
            <p:spPr>
              <a:xfrm>
                <a:off x="1822860" y="2431965"/>
                <a:ext cx="1555200" cy="5137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3D2F3056-5BB3-7BAA-5134-12157BC696DC}"/>
                  </a:ext>
                </a:extLst>
              </p14:cNvPr>
              <p14:cNvContentPartPr/>
              <p14:nvPr/>
            </p14:nvContentPartPr>
            <p14:xfrm>
              <a:off x="1457460" y="2142165"/>
              <a:ext cx="2219400" cy="668160"/>
            </p14:xfrm>
          </p:contentPart>
        </mc:Choice>
        <mc:Fallback>
          <p:pic>
            <p:nvPicPr>
              <p:cNvPr id="10" name="Ink 9">
                <a:extLst>
                  <a:ext uri="{FF2B5EF4-FFF2-40B4-BE49-F238E27FC236}">
                    <a16:creationId xmlns:a16="http://schemas.microsoft.com/office/drawing/2014/main" id="{3D2F3056-5BB3-7BAA-5134-12157BC696DC}"/>
                  </a:ext>
                </a:extLst>
              </p:cNvPr>
              <p:cNvPicPr/>
              <p:nvPr/>
            </p:nvPicPr>
            <p:blipFill>
              <a:blip r:embed="rId8"/>
              <a:stretch>
                <a:fillRect/>
              </a:stretch>
            </p:blipFill>
            <p:spPr>
              <a:xfrm>
                <a:off x="1394460" y="2079165"/>
                <a:ext cx="2345040" cy="7938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67BE8F2B-6808-013C-CF12-3713047D46AE}"/>
                  </a:ext>
                </a:extLst>
              </p14:cNvPr>
              <p14:cNvContentPartPr/>
              <p14:nvPr/>
            </p14:nvContentPartPr>
            <p14:xfrm>
              <a:off x="4239540" y="3837405"/>
              <a:ext cx="970560" cy="369360"/>
            </p14:xfrm>
          </p:contentPart>
        </mc:Choice>
        <mc:Fallback>
          <p:pic>
            <p:nvPicPr>
              <p:cNvPr id="11" name="Ink 10">
                <a:extLst>
                  <a:ext uri="{FF2B5EF4-FFF2-40B4-BE49-F238E27FC236}">
                    <a16:creationId xmlns:a16="http://schemas.microsoft.com/office/drawing/2014/main" id="{67BE8F2B-6808-013C-CF12-3713047D46AE}"/>
                  </a:ext>
                </a:extLst>
              </p:cNvPr>
              <p:cNvPicPr/>
              <p:nvPr/>
            </p:nvPicPr>
            <p:blipFill>
              <a:blip r:embed="rId10"/>
              <a:stretch>
                <a:fillRect/>
              </a:stretch>
            </p:blipFill>
            <p:spPr>
              <a:xfrm>
                <a:off x="4176900" y="3774405"/>
                <a:ext cx="1096200" cy="495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3" name="Ink 12">
                <a:extLst>
                  <a:ext uri="{FF2B5EF4-FFF2-40B4-BE49-F238E27FC236}">
                    <a16:creationId xmlns:a16="http://schemas.microsoft.com/office/drawing/2014/main" id="{FC30AFC8-04FA-20D3-D690-95604FD1F80C}"/>
                  </a:ext>
                </a:extLst>
              </p14:cNvPr>
              <p14:cNvContentPartPr/>
              <p14:nvPr/>
            </p14:nvContentPartPr>
            <p14:xfrm>
              <a:off x="3881700" y="3475245"/>
              <a:ext cx="1652400" cy="441720"/>
            </p14:xfrm>
          </p:contentPart>
        </mc:Choice>
        <mc:Fallback>
          <p:pic>
            <p:nvPicPr>
              <p:cNvPr id="13" name="Ink 12">
                <a:extLst>
                  <a:ext uri="{FF2B5EF4-FFF2-40B4-BE49-F238E27FC236}">
                    <a16:creationId xmlns:a16="http://schemas.microsoft.com/office/drawing/2014/main" id="{FC30AFC8-04FA-20D3-D690-95604FD1F80C}"/>
                  </a:ext>
                </a:extLst>
              </p:cNvPr>
              <p:cNvPicPr/>
              <p:nvPr/>
            </p:nvPicPr>
            <p:blipFill>
              <a:blip r:embed="rId12"/>
              <a:stretch>
                <a:fillRect/>
              </a:stretch>
            </p:blipFill>
            <p:spPr>
              <a:xfrm>
                <a:off x="3819060" y="3412605"/>
                <a:ext cx="1778040" cy="567360"/>
              </a:xfrm>
              <a:prstGeom prst="rect">
                <a:avLst/>
              </a:prstGeom>
            </p:spPr>
          </p:pic>
        </mc:Fallback>
      </mc:AlternateContent>
      <p:sp>
        <p:nvSpPr>
          <p:cNvPr id="14" name="TextBox 13">
            <a:extLst>
              <a:ext uri="{FF2B5EF4-FFF2-40B4-BE49-F238E27FC236}">
                <a16:creationId xmlns:a16="http://schemas.microsoft.com/office/drawing/2014/main" id="{B887F68A-D660-CE14-E18B-3311AE3F9BBF}"/>
              </a:ext>
            </a:extLst>
          </p:cNvPr>
          <p:cNvSpPr txBox="1"/>
          <p:nvPr/>
        </p:nvSpPr>
        <p:spPr>
          <a:xfrm>
            <a:off x="2459505" y="2637374"/>
            <a:ext cx="1371600" cy="369332"/>
          </a:xfrm>
          <a:prstGeom prst="rect">
            <a:avLst/>
          </a:prstGeom>
          <a:noFill/>
        </p:spPr>
        <p:txBody>
          <a:bodyPr wrap="square" rtlCol="0">
            <a:spAutoFit/>
          </a:bodyPr>
          <a:lstStyle/>
          <a:p>
            <a:r>
              <a:rPr lang="en-US" dirty="0">
                <a:solidFill>
                  <a:srgbClr val="FF0000"/>
                </a:solidFill>
              </a:rPr>
              <a:t>S1</a:t>
            </a:r>
          </a:p>
        </p:txBody>
      </p:sp>
      <p:sp>
        <p:nvSpPr>
          <p:cNvPr id="15" name="TextBox 14">
            <a:extLst>
              <a:ext uri="{FF2B5EF4-FFF2-40B4-BE49-F238E27FC236}">
                <a16:creationId xmlns:a16="http://schemas.microsoft.com/office/drawing/2014/main" id="{C3851E10-109A-3576-DDD6-C034D4ADF546}"/>
              </a:ext>
            </a:extLst>
          </p:cNvPr>
          <p:cNvSpPr txBox="1"/>
          <p:nvPr/>
        </p:nvSpPr>
        <p:spPr>
          <a:xfrm>
            <a:off x="1736735" y="1840357"/>
            <a:ext cx="1660849" cy="369332"/>
          </a:xfrm>
          <a:prstGeom prst="rect">
            <a:avLst/>
          </a:prstGeom>
          <a:noFill/>
        </p:spPr>
        <p:txBody>
          <a:bodyPr wrap="square" rtlCol="0">
            <a:spAutoFit/>
          </a:bodyPr>
          <a:lstStyle/>
          <a:p>
            <a:r>
              <a:rPr lang="en-US" dirty="0">
                <a:solidFill>
                  <a:srgbClr val="00B050"/>
                </a:solidFill>
              </a:rPr>
              <a:t>S2</a:t>
            </a:r>
          </a:p>
        </p:txBody>
      </p:sp>
      <p:sp>
        <p:nvSpPr>
          <p:cNvPr id="16" name="TextBox 15">
            <a:extLst>
              <a:ext uri="{FF2B5EF4-FFF2-40B4-BE49-F238E27FC236}">
                <a16:creationId xmlns:a16="http://schemas.microsoft.com/office/drawing/2014/main" id="{73C9C2EE-8FF6-8EBF-375A-4C40E20CA139}"/>
              </a:ext>
            </a:extLst>
          </p:cNvPr>
          <p:cNvSpPr txBox="1"/>
          <p:nvPr/>
        </p:nvSpPr>
        <p:spPr>
          <a:xfrm>
            <a:off x="4962490" y="3102327"/>
            <a:ext cx="1595535" cy="369332"/>
          </a:xfrm>
          <a:prstGeom prst="rect">
            <a:avLst/>
          </a:prstGeom>
          <a:noFill/>
        </p:spPr>
        <p:txBody>
          <a:bodyPr wrap="square" rtlCol="0">
            <a:spAutoFit/>
          </a:bodyPr>
          <a:lstStyle/>
          <a:p>
            <a:r>
              <a:rPr lang="en-US" dirty="0">
                <a:solidFill>
                  <a:schemeClr val="accent4">
                    <a:lumMod val="75000"/>
                  </a:schemeClr>
                </a:solidFill>
              </a:rPr>
              <a:t>S3</a:t>
            </a:r>
          </a:p>
        </p:txBody>
      </p:sp>
      <p:sp>
        <p:nvSpPr>
          <p:cNvPr id="17" name="TextBox 16">
            <a:extLst>
              <a:ext uri="{FF2B5EF4-FFF2-40B4-BE49-F238E27FC236}">
                <a16:creationId xmlns:a16="http://schemas.microsoft.com/office/drawing/2014/main" id="{2F10F405-6078-3418-0F7C-0CBEF83F0A64}"/>
              </a:ext>
            </a:extLst>
          </p:cNvPr>
          <p:cNvSpPr txBox="1"/>
          <p:nvPr/>
        </p:nvSpPr>
        <p:spPr>
          <a:xfrm>
            <a:off x="4369236" y="4117071"/>
            <a:ext cx="1492898" cy="369332"/>
          </a:xfrm>
          <a:prstGeom prst="rect">
            <a:avLst/>
          </a:prstGeom>
          <a:noFill/>
        </p:spPr>
        <p:txBody>
          <a:bodyPr wrap="square" rtlCol="0">
            <a:spAutoFit/>
          </a:bodyPr>
          <a:lstStyle/>
          <a:p>
            <a:r>
              <a:rPr lang="en-US" dirty="0">
                <a:solidFill>
                  <a:srgbClr val="7030A0"/>
                </a:solidFill>
              </a:rPr>
              <a:t>S4</a:t>
            </a:r>
          </a:p>
        </p:txBody>
      </p:sp>
      <p:sp>
        <p:nvSpPr>
          <p:cNvPr id="18" name="TextBox 17">
            <a:extLst>
              <a:ext uri="{FF2B5EF4-FFF2-40B4-BE49-F238E27FC236}">
                <a16:creationId xmlns:a16="http://schemas.microsoft.com/office/drawing/2014/main" id="{AE7C4F4E-99BD-4ECD-67CF-F1E9518E97C7}"/>
              </a:ext>
            </a:extLst>
          </p:cNvPr>
          <p:cNvSpPr txBox="1"/>
          <p:nvPr/>
        </p:nvSpPr>
        <p:spPr>
          <a:xfrm>
            <a:off x="7522028" y="2747414"/>
            <a:ext cx="4886131" cy="2339102"/>
          </a:xfrm>
          <a:prstGeom prst="rect">
            <a:avLst/>
          </a:prstGeom>
          <a:noFill/>
        </p:spPr>
        <p:txBody>
          <a:bodyPr wrap="square" rtlCol="0">
            <a:spAutoFit/>
          </a:bodyPr>
          <a:lstStyle/>
          <a:p>
            <a:r>
              <a:rPr lang="en-US" sz="1600" dirty="0">
                <a:highlight>
                  <a:srgbClr val="FFFF00"/>
                </a:highlight>
              </a:rPr>
              <a:t>Pool A and B dimensions: </a:t>
            </a:r>
          </a:p>
          <a:p>
            <a:r>
              <a:rPr lang="en-US" sz="1400" b="1" dirty="0">
                <a:effectLst/>
                <a:latin typeface="Consolas" panose="020B0609020204030204" pitchFamily="49" charset="0"/>
              </a:rPr>
              <a:t>pool_diameter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3.048</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(m)</a:t>
            </a:r>
            <a:endParaRPr lang="en-US" sz="1400" b="1" dirty="0">
              <a:solidFill>
                <a:srgbClr val="FCF6FF"/>
              </a:solidFill>
              <a:effectLst/>
              <a:latin typeface="Consolas" panose="020B0609020204030204" pitchFamily="49" charset="0"/>
            </a:endParaRPr>
          </a:p>
          <a:p>
            <a:r>
              <a:rPr lang="en-US" sz="1400" b="1" dirty="0">
                <a:effectLst/>
                <a:latin typeface="Consolas" panose="020B0609020204030204" pitchFamily="49" charset="0"/>
              </a:rPr>
              <a:t>H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0.762</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height of pool(m)</a:t>
            </a:r>
          </a:p>
          <a:p>
            <a:endParaRPr lang="en-US" sz="1600" i="1" dirty="0">
              <a:solidFill>
                <a:srgbClr val="8059A2"/>
              </a:solidFill>
              <a:latin typeface="Consolas" panose="020B0609020204030204" pitchFamily="49" charset="0"/>
            </a:endParaRPr>
          </a:p>
          <a:p>
            <a:r>
              <a:rPr lang="en-US" sz="1600" dirty="0">
                <a:highlight>
                  <a:srgbClr val="FFFF00"/>
                </a:highlight>
              </a:rPr>
              <a:t>Siphons:</a:t>
            </a:r>
          </a:p>
          <a:p>
            <a:r>
              <a:rPr lang="en-US" sz="1400" b="1" dirty="0" err="1">
                <a:effectLst/>
                <a:latin typeface="Consolas" panose="020B0609020204030204" pitchFamily="49" charset="0"/>
              </a:rPr>
              <a:t>siphon_diameter</a:t>
            </a:r>
            <a:r>
              <a:rPr lang="en-US" sz="1400" b="1" dirty="0">
                <a:effectLst/>
                <a:latin typeface="Consolas" panose="020B0609020204030204" pitchFamily="49" charset="0"/>
              </a:rPr>
              <a:t>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0.0508</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(m)</a:t>
            </a:r>
            <a:endParaRPr lang="en-US" sz="1400" b="1" dirty="0">
              <a:solidFill>
                <a:srgbClr val="FCF6FF"/>
              </a:solidFill>
              <a:effectLst/>
              <a:latin typeface="Consolas" panose="020B0609020204030204" pitchFamily="49" charset="0"/>
            </a:endParaRPr>
          </a:p>
          <a:p>
            <a:r>
              <a:rPr lang="en-US" sz="1400" b="1" dirty="0" err="1">
                <a:effectLst/>
                <a:latin typeface="Consolas" panose="020B0609020204030204" pitchFamily="49" charset="0"/>
              </a:rPr>
              <a:t>initial_head_A</a:t>
            </a:r>
            <a:r>
              <a:rPr lang="en-US" sz="1400" b="1" dirty="0">
                <a:effectLst/>
                <a:latin typeface="Consolas" panose="020B0609020204030204" pitchFamily="49" charset="0"/>
              </a:rPr>
              <a:t>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0.9</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head of pool A (m)</a:t>
            </a:r>
            <a:endParaRPr lang="en-US" sz="1400" b="1" dirty="0">
              <a:solidFill>
                <a:srgbClr val="FCF6FF"/>
              </a:solidFill>
              <a:effectLst/>
              <a:latin typeface="Consolas" panose="020B0609020204030204" pitchFamily="49" charset="0"/>
            </a:endParaRPr>
          </a:p>
          <a:p>
            <a:r>
              <a:rPr lang="en-US" sz="1400" b="1" dirty="0" err="1">
                <a:effectLst/>
                <a:latin typeface="Consolas" panose="020B0609020204030204" pitchFamily="49" charset="0"/>
              </a:rPr>
              <a:t>initial_head_B</a:t>
            </a:r>
            <a:r>
              <a:rPr lang="en-US" sz="1400" b="1" dirty="0">
                <a:effectLst/>
                <a:latin typeface="Consolas" panose="020B0609020204030204" pitchFamily="49" charset="0"/>
              </a:rPr>
              <a:t>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0.9</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head of pool B (m)</a:t>
            </a:r>
          </a:p>
          <a:p>
            <a:endParaRPr lang="en-US" sz="1400" b="0" i="1" dirty="0">
              <a:solidFill>
                <a:srgbClr val="8059A2"/>
              </a:solidFill>
              <a:effectLst/>
              <a:latin typeface="Consolas" panose="020B0609020204030204" pitchFamily="49" charset="0"/>
            </a:endParaRPr>
          </a:p>
          <a:p>
            <a:r>
              <a:rPr lang="en-US" sz="1400" dirty="0">
                <a:highlight>
                  <a:srgbClr val="FFFF00"/>
                </a:highlight>
              </a:rPr>
              <a:t>Note: in my simulations 1 iteration = 10 seconds</a:t>
            </a:r>
            <a:endParaRPr lang="en-US" b="0" dirty="0">
              <a:solidFill>
                <a:srgbClr val="FCF6FF"/>
              </a:solidFill>
              <a:effectLst/>
              <a:latin typeface="Consolas" panose="020B0609020204030204" pitchFamily="49" charset="0"/>
            </a:endParaRPr>
          </a:p>
        </p:txBody>
      </p:sp>
      <p:sp>
        <p:nvSpPr>
          <p:cNvPr id="19" name="TextBox 18">
            <a:extLst>
              <a:ext uri="{FF2B5EF4-FFF2-40B4-BE49-F238E27FC236}">
                <a16:creationId xmlns:a16="http://schemas.microsoft.com/office/drawing/2014/main" id="{1100333C-9D7E-E802-4F7F-80FC1EE6E549}"/>
              </a:ext>
            </a:extLst>
          </p:cNvPr>
          <p:cNvSpPr txBox="1"/>
          <p:nvPr/>
        </p:nvSpPr>
        <p:spPr>
          <a:xfrm>
            <a:off x="1063690" y="5506071"/>
            <a:ext cx="11480596" cy="1231106"/>
          </a:xfrm>
          <a:prstGeom prst="rect">
            <a:avLst/>
          </a:prstGeom>
          <a:noFill/>
        </p:spPr>
        <p:txBody>
          <a:bodyPr wrap="square" rtlCol="0">
            <a:spAutoFit/>
          </a:bodyPr>
          <a:lstStyle/>
          <a:p>
            <a:r>
              <a:rPr lang="en-US" sz="1400" b="1" dirty="0">
                <a:effectLst/>
                <a:latin typeface="Consolas" panose="020B0609020204030204" pitchFamily="49" charset="0"/>
              </a:rPr>
              <a:t>start_time_siphon1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0</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Start time for the first siphon (in iterations)</a:t>
            </a:r>
            <a:endParaRPr lang="en-US" sz="1400" b="1" dirty="0">
              <a:solidFill>
                <a:srgbClr val="FCF6FF"/>
              </a:solidFill>
              <a:effectLst/>
              <a:latin typeface="Consolas" panose="020B0609020204030204" pitchFamily="49" charset="0"/>
            </a:endParaRPr>
          </a:p>
          <a:p>
            <a:r>
              <a:rPr lang="en-US" sz="1400" b="1" dirty="0">
                <a:effectLst/>
                <a:latin typeface="Consolas" panose="020B0609020204030204" pitchFamily="49" charset="0"/>
              </a:rPr>
              <a:t>start_time_siphon2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12</a:t>
            </a:r>
            <a:r>
              <a:rPr lang="en-US" sz="1400" b="1" dirty="0">
                <a:solidFill>
                  <a:srgbClr val="FCF6FF"/>
                </a:solidFill>
                <a:effectLst/>
                <a:latin typeface="Consolas" panose="020B0609020204030204" pitchFamily="49" charset="0"/>
              </a:rPr>
              <a:t>  </a:t>
            </a:r>
            <a:r>
              <a:rPr lang="en-US" sz="1400" b="1" i="1" dirty="0">
                <a:solidFill>
                  <a:srgbClr val="8059A2"/>
                </a:solidFill>
                <a:effectLst/>
                <a:latin typeface="Consolas" panose="020B0609020204030204" pitchFamily="49" charset="0"/>
              </a:rPr>
              <a:t># Start time for the second siphon (in 12 iterations, i.e., 120 seconds)</a:t>
            </a:r>
            <a:endParaRPr lang="en-US" sz="1400" b="1" dirty="0">
              <a:solidFill>
                <a:srgbClr val="FCF6FF"/>
              </a:solidFill>
              <a:effectLst/>
              <a:latin typeface="Consolas" panose="020B0609020204030204" pitchFamily="49" charset="0"/>
            </a:endParaRPr>
          </a:p>
          <a:p>
            <a:r>
              <a:rPr lang="en-US" sz="1400" b="1" dirty="0">
                <a:effectLst/>
                <a:latin typeface="Consolas" panose="020B0609020204030204" pitchFamily="49" charset="0"/>
              </a:rPr>
              <a:t>start_time_siphon3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24</a:t>
            </a:r>
            <a:endParaRPr lang="en-US" sz="1400" b="1" dirty="0">
              <a:solidFill>
                <a:srgbClr val="FCF6FF"/>
              </a:solidFill>
              <a:effectLst/>
              <a:latin typeface="Consolas" panose="020B0609020204030204" pitchFamily="49" charset="0"/>
            </a:endParaRPr>
          </a:p>
          <a:p>
            <a:r>
              <a:rPr lang="en-US" sz="1400" b="1" dirty="0">
                <a:effectLst/>
                <a:latin typeface="Consolas" panose="020B0609020204030204" pitchFamily="49" charset="0"/>
              </a:rPr>
              <a:t>start_time_siphon4 </a:t>
            </a:r>
            <a:r>
              <a:rPr lang="en-US" sz="1400" b="1" dirty="0">
                <a:solidFill>
                  <a:srgbClr val="E752A1"/>
                </a:solidFill>
                <a:effectLst/>
                <a:latin typeface="Consolas" panose="020B0609020204030204" pitchFamily="49" charset="0"/>
              </a:rPr>
              <a:t>=</a:t>
            </a:r>
            <a:r>
              <a:rPr lang="en-US" sz="1400" b="1" dirty="0">
                <a:solidFill>
                  <a:srgbClr val="FCF6FF"/>
                </a:solidFill>
                <a:effectLst/>
                <a:latin typeface="Consolas" panose="020B0609020204030204" pitchFamily="49" charset="0"/>
              </a:rPr>
              <a:t> </a:t>
            </a:r>
            <a:r>
              <a:rPr lang="en-US" sz="1400" b="1" dirty="0">
                <a:solidFill>
                  <a:srgbClr val="F8C275"/>
                </a:solidFill>
                <a:effectLst/>
                <a:latin typeface="Consolas" panose="020B0609020204030204" pitchFamily="49" charset="0"/>
              </a:rPr>
              <a:t>36</a:t>
            </a:r>
            <a:endParaRPr lang="en-US" sz="1400" b="1" dirty="0">
              <a:solidFill>
                <a:srgbClr val="FCF6FF"/>
              </a:solidFill>
              <a:effectLst/>
              <a:latin typeface="Consolas" panose="020B0609020204030204" pitchFamily="49" charset="0"/>
            </a:endParaRPr>
          </a:p>
          <a:p>
            <a:endParaRPr lang="en-US" dirty="0"/>
          </a:p>
        </p:txBody>
      </p:sp>
      <p:sp>
        <p:nvSpPr>
          <p:cNvPr id="20" name="TextBox 19">
            <a:extLst>
              <a:ext uri="{FF2B5EF4-FFF2-40B4-BE49-F238E27FC236}">
                <a16:creationId xmlns:a16="http://schemas.microsoft.com/office/drawing/2014/main" id="{5070EBB8-F39F-5D99-F472-1BC37F2977A1}"/>
              </a:ext>
            </a:extLst>
          </p:cNvPr>
          <p:cNvSpPr txBox="1"/>
          <p:nvPr/>
        </p:nvSpPr>
        <p:spPr>
          <a:xfrm>
            <a:off x="3833709" y="6067508"/>
            <a:ext cx="6131385" cy="369332"/>
          </a:xfrm>
          <a:prstGeom prst="rect">
            <a:avLst/>
          </a:prstGeom>
          <a:noFill/>
        </p:spPr>
        <p:txBody>
          <a:bodyPr wrap="square" rtlCol="0">
            <a:spAutoFit/>
          </a:bodyPr>
          <a:lstStyle/>
          <a:p>
            <a:pPr algn="ctr"/>
            <a:r>
              <a:rPr lang="en-US" dirty="0"/>
              <a:t>We wait 2 mins in between releasing siphons</a:t>
            </a:r>
          </a:p>
        </p:txBody>
      </p:sp>
      <p:sp>
        <p:nvSpPr>
          <p:cNvPr id="21" name="TextBox 20">
            <a:extLst>
              <a:ext uri="{FF2B5EF4-FFF2-40B4-BE49-F238E27FC236}">
                <a16:creationId xmlns:a16="http://schemas.microsoft.com/office/drawing/2014/main" id="{0600D7AA-E94D-454F-9E2E-37C7E3C995E7}"/>
              </a:ext>
            </a:extLst>
          </p:cNvPr>
          <p:cNvSpPr txBox="1"/>
          <p:nvPr/>
        </p:nvSpPr>
        <p:spPr>
          <a:xfrm>
            <a:off x="7025759" y="2217704"/>
            <a:ext cx="4886131" cy="369332"/>
          </a:xfrm>
          <a:prstGeom prst="rect">
            <a:avLst/>
          </a:prstGeom>
          <a:noFill/>
        </p:spPr>
        <p:txBody>
          <a:bodyPr wrap="square" rtlCol="0">
            <a:spAutoFit/>
          </a:bodyPr>
          <a:lstStyle/>
          <a:p>
            <a:r>
              <a:rPr lang="en-US" dirty="0"/>
              <a:t>Assuming that the outlet of the siphon is fixed:</a:t>
            </a:r>
          </a:p>
        </p:txBody>
      </p:sp>
    </p:spTree>
    <p:extLst>
      <p:ext uri="{BB962C8B-B14F-4D97-AF65-F5344CB8AC3E}">
        <p14:creationId xmlns:p14="http://schemas.microsoft.com/office/powerpoint/2010/main" val="1950961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134A-FBDC-EF26-91B8-787A180272F1}"/>
              </a:ext>
            </a:extLst>
          </p:cNvPr>
          <p:cNvSpPr txBox="1">
            <a:spLocks/>
          </p:cNvSpPr>
          <p:nvPr/>
        </p:nvSpPr>
        <p:spPr>
          <a:xfrm>
            <a:off x="1980422" y="309142"/>
            <a:ext cx="8231155" cy="782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Design #1: Simulated hydrograph </a:t>
            </a:r>
          </a:p>
        </p:txBody>
      </p:sp>
      <p:pic>
        <p:nvPicPr>
          <p:cNvPr id="4" name="Picture 3" descr="A graph showing a number of different colored lines&#10;&#10;Description automatically generated">
            <a:extLst>
              <a:ext uri="{FF2B5EF4-FFF2-40B4-BE49-F238E27FC236}">
                <a16:creationId xmlns:a16="http://schemas.microsoft.com/office/drawing/2014/main" id="{217AAE9C-9811-8276-13BA-7533A3B3E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056" y="1198978"/>
            <a:ext cx="9144018" cy="5486411"/>
          </a:xfrm>
          <a:prstGeom prst="rect">
            <a:avLst/>
          </a:prstGeom>
        </p:spPr>
      </p:pic>
      <p:sp>
        <p:nvSpPr>
          <p:cNvPr id="5" name="TextBox 4">
            <a:extLst>
              <a:ext uri="{FF2B5EF4-FFF2-40B4-BE49-F238E27FC236}">
                <a16:creationId xmlns:a16="http://schemas.microsoft.com/office/drawing/2014/main" id="{318F2BDC-8599-FBF1-8673-8C9D25DA4433}"/>
              </a:ext>
            </a:extLst>
          </p:cNvPr>
          <p:cNvSpPr txBox="1"/>
          <p:nvPr/>
        </p:nvSpPr>
        <p:spPr>
          <a:xfrm>
            <a:off x="3153747" y="1628192"/>
            <a:ext cx="2127380" cy="369332"/>
          </a:xfrm>
          <a:prstGeom prst="rect">
            <a:avLst/>
          </a:prstGeom>
          <a:noFill/>
        </p:spPr>
        <p:txBody>
          <a:bodyPr wrap="square" rtlCol="0">
            <a:spAutoFit/>
          </a:bodyPr>
          <a:lstStyle/>
          <a:p>
            <a:r>
              <a:rPr lang="en-US" dirty="0"/>
              <a:t>Peak: 0.01504 </a:t>
            </a:r>
            <a:r>
              <a:rPr lang="en-US" dirty="0" err="1"/>
              <a:t>cms</a:t>
            </a:r>
            <a:endParaRPr lang="en-US" dirty="0"/>
          </a:p>
        </p:txBody>
      </p:sp>
    </p:spTree>
    <p:extLst>
      <p:ext uri="{BB962C8B-B14F-4D97-AF65-F5344CB8AC3E}">
        <p14:creationId xmlns:p14="http://schemas.microsoft.com/office/powerpoint/2010/main" val="3816531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Charlotte Pipe 4-in x 2-ft PVC DWV Foam Core Pipe in the PVC DWV Pipe &amp;  Fittings department at Lowes.com">
            <a:extLst>
              <a:ext uri="{FF2B5EF4-FFF2-40B4-BE49-F238E27FC236}">
                <a16:creationId xmlns:a16="http://schemas.microsoft.com/office/drawing/2014/main" id="{7111BBFC-9C57-29DF-0466-13C18106CE5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8019351">
            <a:off x="2663249" y="1795861"/>
            <a:ext cx="914033" cy="9140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arlotte Pipe 4-in x 2-ft PVC DWV Foam Core Pipe in the PVC DWV Pipe &amp;  Fittings department at Lowes.com">
            <a:extLst>
              <a:ext uri="{FF2B5EF4-FFF2-40B4-BE49-F238E27FC236}">
                <a16:creationId xmlns:a16="http://schemas.microsoft.com/office/drawing/2014/main" id="{1FFD4338-96D3-D561-BC45-0E5D87CABD9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3388820">
            <a:off x="2292459" y="1368590"/>
            <a:ext cx="713559" cy="7135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1CB641-9A9B-CDB7-B6B8-F75E93C7D88D}"/>
              </a:ext>
            </a:extLst>
          </p:cNvPr>
          <p:cNvSpPr txBox="1">
            <a:spLocks/>
          </p:cNvSpPr>
          <p:nvPr/>
        </p:nvSpPr>
        <p:spPr>
          <a:xfrm>
            <a:off x="1980422" y="309142"/>
            <a:ext cx="8231155" cy="782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Design #1: Simulated hydrograph </a:t>
            </a:r>
            <a:endParaRPr lang="en-US" dirty="0"/>
          </a:p>
        </p:txBody>
      </p:sp>
      <p:sp>
        <p:nvSpPr>
          <p:cNvPr id="5" name="TextBox 4">
            <a:extLst>
              <a:ext uri="{FF2B5EF4-FFF2-40B4-BE49-F238E27FC236}">
                <a16:creationId xmlns:a16="http://schemas.microsoft.com/office/drawing/2014/main" id="{4CDFDCD1-1630-008B-EF0B-24EB8A20FF64}"/>
              </a:ext>
            </a:extLst>
          </p:cNvPr>
          <p:cNvSpPr txBox="1"/>
          <p:nvPr/>
        </p:nvSpPr>
        <p:spPr>
          <a:xfrm>
            <a:off x="3097760" y="841220"/>
            <a:ext cx="5654351" cy="523220"/>
          </a:xfrm>
          <a:prstGeom prst="rect">
            <a:avLst/>
          </a:prstGeom>
          <a:noFill/>
        </p:spPr>
        <p:txBody>
          <a:bodyPr wrap="square" rtlCol="0">
            <a:spAutoFit/>
          </a:bodyPr>
          <a:lstStyle/>
          <a:p>
            <a:r>
              <a:rPr lang="en-US" sz="2800" dirty="0"/>
              <a:t>How to set up? How do we control it? </a:t>
            </a:r>
          </a:p>
        </p:txBody>
      </p:sp>
      <p:pic>
        <p:nvPicPr>
          <p:cNvPr id="7" name="Picture 6">
            <a:extLst>
              <a:ext uri="{FF2B5EF4-FFF2-40B4-BE49-F238E27FC236}">
                <a16:creationId xmlns:a16="http://schemas.microsoft.com/office/drawing/2014/main" id="{9D08F8D3-BFA6-B585-0404-F2208830A87F}"/>
              </a:ext>
            </a:extLst>
          </p:cNvPr>
          <p:cNvPicPr>
            <a:picLocks noChangeAspect="1"/>
          </p:cNvPicPr>
          <p:nvPr/>
        </p:nvPicPr>
        <p:blipFill rotWithShape="1">
          <a:blip r:embed="rId4"/>
          <a:srcRect t="13787" r="53437" b="28004"/>
          <a:stretch/>
        </p:blipFill>
        <p:spPr>
          <a:xfrm>
            <a:off x="286657" y="2145878"/>
            <a:ext cx="2631447" cy="1381562"/>
          </a:xfrm>
          <a:prstGeom prst="rect">
            <a:avLst/>
          </a:prstGeom>
        </p:spPr>
      </p:pic>
      <p:cxnSp>
        <p:nvCxnSpPr>
          <p:cNvPr id="10" name="Straight Connector 9">
            <a:extLst>
              <a:ext uri="{FF2B5EF4-FFF2-40B4-BE49-F238E27FC236}">
                <a16:creationId xmlns:a16="http://schemas.microsoft.com/office/drawing/2014/main" id="{FFA996EA-643D-E2C2-EBB6-B24F75D4CC4B}"/>
              </a:ext>
            </a:extLst>
          </p:cNvPr>
          <p:cNvCxnSpPr>
            <a:cxnSpLocks/>
          </p:cNvCxnSpPr>
          <p:nvPr/>
        </p:nvCxnSpPr>
        <p:spPr>
          <a:xfrm>
            <a:off x="5924935" y="1725369"/>
            <a:ext cx="1" cy="4814158"/>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2621558-2A37-BAD1-662F-FB9A61CFD904}"/>
              </a:ext>
            </a:extLst>
          </p:cNvPr>
          <p:cNvPicPr>
            <a:picLocks noChangeAspect="1"/>
          </p:cNvPicPr>
          <p:nvPr/>
        </p:nvPicPr>
        <p:blipFill rotWithShape="1">
          <a:blip r:embed="rId4"/>
          <a:srcRect t="17718" r="53437" b="28004"/>
          <a:stretch/>
        </p:blipFill>
        <p:spPr>
          <a:xfrm>
            <a:off x="6324804" y="2470871"/>
            <a:ext cx="2631447" cy="1288255"/>
          </a:xfrm>
          <a:prstGeom prst="rect">
            <a:avLst/>
          </a:prstGeom>
        </p:spPr>
      </p:pic>
      <p:pic>
        <p:nvPicPr>
          <p:cNvPr id="2050" name="Picture 2" descr="Charlotte Pipe 4-in x 2-ft PVC DWV Foam Core Pipe in the PVC DWV Pipe &amp;  Fittings department at Lowes.com">
            <a:extLst>
              <a:ext uri="{FF2B5EF4-FFF2-40B4-BE49-F238E27FC236}">
                <a16:creationId xmlns:a16="http://schemas.microsoft.com/office/drawing/2014/main" id="{4DC7F2EF-6A72-33C5-643D-1E4FF62A039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8019351">
            <a:off x="1925475" y="1686848"/>
            <a:ext cx="914033" cy="9140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ite-charlotte-pipe-pvc-fittings-pvc023000600hd-4f.2">
            <a:extLst>
              <a:ext uri="{FF2B5EF4-FFF2-40B4-BE49-F238E27FC236}">
                <a16:creationId xmlns:a16="http://schemas.microsoft.com/office/drawing/2014/main" id="{D489737B-7DBF-2FA6-A967-47E8775BE4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854" y="1614474"/>
            <a:ext cx="351455" cy="3514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white-charlotte-pipe-pvc-fittings-pvc023000600hd-4f.2">
            <a:extLst>
              <a:ext uri="{FF2B5EF4-FFF2-40B4-BE49-F238E27FC236}">
                <a16:creationId xmlns:a16="http://schemas.microsoft.com/office/drawing/2014/main" id="{59CF56B7-62BF-F276-DCFA-0DAC1EEEAC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879339" y="1606736"/>
            <a:ext cx="351455" cy="3514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verbilt-ball-valves-pvcbv112-64.0">
            <a:extLst>
              <a:ext uri="{FF2B5EF4-FFF2-40B4-BE49-F238E27FC236}">
                <a16:creationId xmlns:a16="http://schemas.microsoft.com/office/drawing/2014/main" id="{9F9AC953-A30C-DEE6-9625-6ECD3DCE9C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2884924" y="2577772"/>
            <a:ext cx="537227" cy="5372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UDP 2 in. I.D. x 50 ft. Vinyl Economy Discharge Hose T36003002 - The Home  Depot">
            <a:extLst>
              <a:ext uri="{FF2B5EF4-FFF2-40B4-BE49-F238E27FC236}">
                <a16:creationId xmlns:a16="http://schemas.microsoft.com/office/drawing/2014/main" id="{C282BF2E-591D-BD22-DB1A-C0B0C88FFD9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a:stretch>
            <a:fillRect/>
          </a:stretch>
        </p:blipFill>
        <p:spPr bwMode="auto">
          <a:xfrm rot="13292322">
            <a:off x="2736074" y="3023341"/>
            <a:ext cx="1210116" cy="12101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ay-Flat Discharge Hose | Agri Sales Inc">
            <a:extLst>
              <a:ext uri="{FF2B5EF4-FFF2-40B4-BE49-F238E27FC236}">
                <a16:creationId xmlns:a16="http://schemas.microsoft.com/office/drawing/2014/main" id="{2DD0781F-6161-CE58-3717-2D058B9F5E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6080" y="133415"/>
            <a:ext cx="2229263" cy="22292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C208AF0-6D3F-0312-3F09-4B085FCD0E90}"/>
              </a:ext>
            </a:extLst>
          </p:cNvPr>
          <p:cNvSpPr txBox="1"/>
          <p:nvPr/>
        </p:nvSpPr>
        <p:spPr>
          <a:xfrm>
            <a:off x="10124491" y="1884773"/>
            <a:ext cx="2067509" cy="369332"/>
          </a:xfrm>
          <a:prstGeom prst="rect">
            <a:avLst/>
          </a:prstGeom>
          <a:noFill/>
        </p:spPr>
        <p:txBody>
          <a:bodyPr wrap="square" rtlCol="0">
            <a:spAutoFit/>
          </a:bodyPr>
          <a:lstStyle/>
          <a:p>
            <a:r>
              <a:rPr lang="en-US" dirty="0"/>
              <a:t>Flat drainage hose</a:t>
            </a:r>
          </a:p>
        </p:txBody>
      </p:sp>
      <p:pic>
        <p:nvPicPr>
          <p:cNvPr id="2060" name="Picture 12" descr="32 Hose Clamp 1/2&quot; SS Band / SS Housing / SS Screw (500/Pkg) | AFT Fasteners">
            <a:extLst>
              <a:ext uri="{FF2B5EF4-FFF2-40B4-BE49-F238E27FC236}">
                <a16:creationId xmlns:a16="http://schemas.microsoft.com/office/drawing/2014/main" id="{03141E36-F34B-B98E-B80F-4972CFC5A4B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641" b="94844" l="6328" r="94219">
                        <a14:foregroundMark x1="43125" y1="14844" x2="68359" y2="4922"/>
                        <a14:foregroundMark x1="66953" y1="9375" x2="69219" y2="2578"/>
                        <a14:foregroundMark x1="69219" y1="2578" x2="69844" y2="1641"/>
                        <a14:foregroundMark x1="32578" y1="31719" x2="17891" y2="43750"/>
                        <a14:foregroundMark x1="17891" y1="43750" x2="9609" y2="73125"/>
                        <a14:foregroundMark x1="9609" y1="73125" x2="9375" y2="78516"/>
                        <a14:foregroundMark x1="19375" y1="91172" x2="30781" y2="92422"/>
                        <a14:foregroundMark x1="30781" y1="92422" x2="52422" y2="89375"/>
                        <a14:foregroundMark x1="52422" y1="89375" x2="66172" y2="81641"/>
                        <a14:foregroundMark x1="66172" y1="81641" x2="85938" y2="51016"/>
                        <a14:foregroundMark x1="85938" y1="51016" x2="88984" y2="42031"/>
                        <a14:foregroundMark x1="88984" y1="42031" x2="88750" y2="28594"/>
                        <a14:foregroundMark x1="23438" y1="96328" x2="40313" y2="94844"/>
                        <a14:foregroundMark x1="40313" y1="94844" x2="42500" y2="93984"/>
                        <a14:foregroundMark x1="92266" y1="33203" x2="94219" y2="44453"/>
                        <a14:foregroundMark x1="94219" y1="44453" x2="93203" y2="46641"/>
                        <a14:foregroundMark x1="11172" y1="58672" x2="6953" y2="64922"/>
                        <a14:foregroundMark x1="6953" y1="64922" x2="6328" y2="75234"/>
                        <a14:foregroundMark x1="6328" y1="75234" x2="6563" y2="75938"/>
                      </a14:backgroundRemoval>
                    </a14:imgEffect>
                  </a14:imgLayer>
                </a14:imgProps>
              </a:ext>
              <a:ext uri="{28A0092B-C50C-407E-A947-70E740481C1C}">
                <a14:useLocalDpi xmlns:a14="http://schemas.microsoft.com/office/drawing/2010/main" val="0"/>
              </a:ext>
            </a:extLst>
          </a:blip>
          <a:srcRect/>
          <a:stretch>
            <a:fillRect/>
          </a:stretch>
        </p:blipFill>
        <p:spPr bwMode="auto">
          <a:xfrm rot="3388715">
            <a:off x="3540867" y="2947546"/>
            <a:ext cx="524247" cy="52424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F70E403-9047-A6F9-EEB6-61F7E207369A}"/>
              </a:ext>
            </a:extLst>
          </p:cNvPr>
          <p:cNvSpPr txBox="1"/>
          <p:nvPr/>
        </p:nvSpPr>
        <p:spPr>
          <a:xfrm>
            <a:off x="468097" y="4505152"/>
            <a:ext cx="5121072" cy="2031325"/>
          </a:xfrm>
          <a:prstGeom prst="rect">
            <a:avLst/>
          </a:prstGeom>
          <a:noFill/>
        </p:spPr>
        <p:txBody>
          <a:bodyPr wrap="square" rtlCol="0">
            <a:spAutoFit/>
          </a:bodyPr>
          <a:lstStyle/>
          <a:p>
            <a:pPr marL="342900" indent="-342900">
              <a:buAutoNum type="arabicPeriod"/>
            </a:pPr>
            <a:r>
              <a:rPr lang="en-US" dirty="0"/>
              <a:t>We only prime the PVC and seal on both sides (valve is closed) and secure</a:t>
            </a:r>
          </a:p>
          <a:p>
            <a:pPr marL="342900" indent="-342900">
              <a:buAutoNum type="arabicPeriod"/>
            </a:pPr>
            <a:r>
              <a:rPr lang="en-US" dirty="0"/>
              <a:t>Drainage hose can be attached with a hose clamp and will allow us to reach the river and set to our desired initial head</a:t>
            </a:r>
          </a:p>
          <a:p>
            <a:pPr marL="342900" indent="-342900">
              <a:buAutoNum type="arabicPeriod"/>
            </a:pPr>
            <a:r>
              <a:rPr lang="en-US" dirty="0"/>
              <a:t>The timing of each siphon release can be controlled by the release of the valve</a:t>
            </a:r>
          </a:p>
        </p:txBody>
      </p:sp>
      <p:sp>
        <p:nvSpPr>
          <p:cNvPr id="18" name="TextBox 17">
            <a:extLst>
              <a:ext uri="{FF2B5EF4-FFF2-40B4-BE49-F238E27FC236}">
                <a16:creationId xmlns:a16="http://schemas.microsoft.com/office/drawing/2014/main" id="{84327D5C-6966-F734-73AC-A3591798A2B1}"/>
              </a:ext>
            </a:extLst>
          </p:cNvPr>
          <p:cNvSpPr txBox="1"/>
          <p:nvPr/>
        </p:nvSpPr>
        <p:spPr>
          <a:xfrm>
            <a:off x="338769" y="1588859"/>
            <a:ext cx="426342" cy="369332"/>
          </a:xfrm>
          <a:prstGeom prst="rect">
            <a:avLst/>
          </a:prstGeom>
          <a:noFill/>
        </p:spPr>
        <p:txBody>
          <a:bodyPr wrap="square" rtlCol="0">
            <a:spAutoFit/>
          </a:bodyPr>
          <a:lstStyle/>
          <a:p>
            <a:r>
              <a:rPr lang="en-US" dirty="0"/>
              <a:t>1)</a:t>
            </a:r>
          </a:p>
        </p:txBody>
      </p:sp>
      <p:sp>
        <p:nvSpPr>
          <p:cNvPr id="19" name="TextBox 18">
            <a:extLst>
              <a:ext uri="{FF2B5EF4-FFF2-40B4-BE49-F238E27FC236}">
                <a16:creationId xmlns:a16="http://schemas.microsoft.com/office/drawing/2014/main" id="{C3D67453-C8B0-05C7-7CCF-5AC2FFBDB8A0}"/>
              </a:ext>
            </a:extLst>
          </p:cNvPr>
          <p:cNvSpPr txBox="1"/>
          <p:nvPr/>
        </p:nvSpPr>
        <p:spPr>
          <a:xfrm>
            <a:off x="6320704" y="1700107"/>
            <a:ext cx="426342" cy="369332"/>
          </a:xfrm>
          <a:prstGeom prst="rect">
            <a:avLst/>
          </a:prstGeom>
          <a:noFill/>
        </p:spPr>
        <p:txBody>
          <a:bodyPr wrap="square" rtlCol="0">
            <a:spAutoFit/>
          </a:bodyPr>
          <a:lstStyle/>
          <a:p>
            <a:r>
              <a:rPr lang="en-US" dirty="0"/>
              <a:t>2)</a:t>
            </a:r>
          </a:p>
        </p:txBody>
      </p:sp>
      <p:pic>
        <p:nvPicPr>
          <p:cNvPr id="21" name="Picture 8" descr="UDP 2 in. I.D. x 50 ft. Vinyl Economy Discharge Hose T36003002 - The Home  Depot">
            <a:extLst>
              <a:ext uri="{FF2B5EF4-FFF2-40B4-BE49-F238E27FC236}">
                <a16:creationId xmlns:a16="http://schemas.microsoft.com/office/drawing/2014/main" id="{0BB94819-99ED-7796-C631-22847573807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a:stretch>
            <a:fillRect/>
          </a:stretch>
        </p:blipFill>
        <p:spPr bwMode="auto">
          <a:xfrm rot="13716600">
            <a:off x="8932541" y="2576257"/>
            <a:ext cx="1210116" cy="121011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UDP 2 in. I.D. x 50 ft. Vinyl Economy Discharge Hose T36003002 - The Home  Depot">
            <a:extLst>
              <a:ext uri="{FF2B5EF4-FFF2-40B4-BE49-F238E27FC236}">
                <a16:creationId xmlns:a16="http://schemas.microsoft.com/office/drawing/2014/main" id="{59218FC4-5ADF-76C7-D092-2DCE9D23BD44}"/>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r="23077" b="26272"/>
          <a:stretch/>
        </p:blipFill>
        <p:spPr bwMode="auto">
          <a:xfrm rot="13479396" flipV="1">
            <a:off x="9845260" y="3409037"/>
            <a:ext cx="930861" cy="8637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everbilt-ball-valves-pvcbv112-64.0">
            <a:extLst>
              <a:ext uri="{FF2B5EF4-FFF2-40B4-BE49-F238E27FC236}">
                <a16:creationId xmlns:a16="http://schemas.microsoft.com/office/drawing/2014/main" id="{65E0CFB9-B15B-2FD6-1417-F154F9BB6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907765">
            <a:off x="10513760" y="3867285"/>
            <a:ext cx="689937" cy="6899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UDP 2 in. I.D. x 50 ft. Vinyl Economy Discharge Hose T36003002 - The Home  Depot">
            <a:extLst>
              <a:ext uri="{FF2B5EF4-FFF2-40B4-BE49-F238E27FC236}">
                <a16:creationId xmlns:a16="http://schemas.microsoft.com/office/drawing/2014/main" id="{FF65D92A-B95B-4A32-C58B-D2F306BA8458}"/>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r="23077" b="26272"/>
          <a:stretch/>
        </p:blipFill>
        <p:spPr bwMode="auto">
          <a:xfrm rot="13686059" flipV="1">
            <a:off x="8746470" y="2070295"/>
            <a:ext cx="790158" cy="8079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UDP 2 in. I.D. x 50 ft. Vinyl Economy Discharge Hose T36003002 - The Home  Depot">
            <a:extLst>
              <a:ext uri="{FF2B5EF4-FFF2-40B4-BE49-F238E27FC236}">
                <a16:creationId xmlns:a16="http://schemas.microsoft.com/office/drawing/2014/main" id="{EF96714A-55D8-E802-3488-FA2FE07E4087}"/>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r="59968" b="26272"/>
          <a:stretch/>
        </p:blipFill>
        <p:spPr bwMode="auto">
          <a:xfrm rot="9426390" flipV="1">
            <a:off x="8453153" y="2052307"/>
            <a:ext cx="406682" cy="799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UDP 2 in. I.D. x 50 ft. Vinyl Economy Discharge Hose T36003002 - The Home  Depot">
            <a:extLst>
              <a:ext uri="{FF2B5EF4-FFF2-40B4-BE49-F238E27FC236}">
                <a16:creationId xmlns:a16="http://schemas.microsoft.com/office/drawing/2014/main" id="{0212E173-0527-7F86-E5CD-BC08EF8E7D1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r="23077" b="26272"/>
          <a:stretch/>
        </p:blipFill>
        <p:spPr bwMode="auto">
          <a:xfrm rot="11453552" flipV="1">
            <a:off x="3636515" y="3559442"/>
            <a:ext cx="781455" cy="79908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UDP 2 in. I.D. x 50 ft. Vinyl Economy Discharge Hose T36003002 - The Home  Depot">
            <a:extLst>
              <a:ext uri="{FF2B5EF4-FFF2-40B4-BE49-F238E27FC236}">
                <a16:creationId xmlns:a16="http://schemas.microsoft.com/office/drawing/2014/main" id="{F0D9544B-D9FB-1CC4-928A-87C305FFEE12}"/>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0000" b="90000" l="3500" r="90000">
                        <a14:foregroundMark x1="57000" y1="40667" x2="31333" y2="32667"/>
                        <a14:foregroundMark x1="30667" y1="32833" x2="38167" y2="36833"/>
                        <a14:foregroundMark x1="38167" y1="36833" x2="50000" y2="39167"/>
                        <a14:foregroundMark x1="17833" y1="39500" x2="3500" y2="32833"/>
                      </a14:backgroundRemoval>
                    </a14:imgEffect>
                  </a14:imgLayer>
                </a14:imgProps>
              </a:ext>
              <a:ext uri="{28A0092B-C50C-407E-A947-70E740481C1C}">
                <a14:useLocalDpi xmlns:a14="http://schemas.microsoft.com/office/drawing/2010/main" val="0"/>
              </a:ext>
            </a:extLst>
          </a:blip>
          <a:srcRect r="23077" b="26272"/>
          <a:stretch/>
        </p:blipFill>
        <p:spPr bwMode="auto">
          <a:xfrm rot="10385057">
            <a:off x="4372026" y="3807931"/>
            <a:ext cx="737614" cy="84892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arlotte Pipe 4-in x 2-ft PVC DWV Foam Core Pipe in the PVC DWV Pipe &amp;  Fittings department at Lowes.com">
            <a:extLst>
              <a:ext uri="{FF2B5EF4-FFF2-40B4-BE49-F238E27FC236}">
                <a16:creationId xmlns:a16="http://schemas.microsoft.com/office/drawing/2014/main" id="{41B36051-AA5E-98D3-6851-A4C8C46497F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46404" b="46109"/>
          <a:stretch/>
        </p:blipFill>
        <p:spPr bwMode="auto">
          <a:xfrm rot="8019351">
            <a:off x="8074221" y="2692688"/>
            <a:ext cx="874599" cy="87941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A64BB25-715A-52B0-2B3D-F32FDB35F9C1}"/>
              </a:ext>
            </a:extLst>
          </p:cNvPr>
          <p:cNvSpPr txBox="1"/>
          <p:nvPr/>
        </p:nvSpPr>
        <p:spPr>
          <a:xfrm>
            <a:off x="6212619" y="4566020"/>
            <a:ext cx="5121072" cy="2308324"/>
          </a:xfrm>
          <a:prstGeom prst="rect">
            <a:avLst/>
          </a:prstGeom>
          <a:noFill/>
        </p:spPr>
        <p:txBody>
          <a:bodyPr wrap="square" rtlCol="0">
            <a:spAutoFit/>
          </a:bodyPr>
          <a:lstStyle/>
          <a:p>
            <a:pPr marL="342900" indent="-342900">
              <a:buAutoNum type="arabicPeriod"/>
            </a:pPr>
            <a:r>
              <a:rPr lang="en-US" dirty="0"/>
              <a:t>Drainage hose has closed valve attached at the end of it and is primed in river</a:t>
            </a:r>
          </a:p>
          <a:p>
            <a:pPr marL="342900" indent="-342900">
              <a:buAutoNum type="arabicPeriod"/>
            </a:pPr>
            <a:r>
              <a:rPr lang="en-US" dirty="0"/>
              <a:t>Once full of water, can be brought to reservoir and secured (we can attach small pvc pipe and hose clamp to a side of the pool perhaps?)</a:t>
            </a:r>
          </a:p>
          <a:p>
            <a:pPr marL="342900" indent="-342900">
              <a:buAutoNum type="arabicPeriod"/>
            </a:pPr>
            <a:r>
              <a:rPr lang="en-US" dirty="0"/>
              <a:t>End of hose (where valve is) is secure in riverbed and released according to experiment design</a:t>
            </a:r>
          </a:p>
          <a:p>
            <a:endParaRPr lang="en-US" dirty="0"/>
          </a:p>
        </p:txBody>
      </p:sp>
    </p:spTree>
    <p:extLst>
      <p:ext uri="{BB962C8B-B14F-4D97-AF65-F5344CB8AC3E}">
        <p14:creationId xmlns:p14="http://schemas.microsoft.com/office/powerpoint/2010/main" val="341085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E02E7-621F-152A-223C-4651CC2DFD55}"/>
              </a:ext>
            </a:extLst>
          </p:cNvPr>
          <p:cNvSpPr txBox="1"/>
          <p:nvPr/>
        </p:nvSpPr>
        <p:spPr>
          <a:xfrm>
            <a:off x="616403" y="345083"/>
            <a:ext cx="10959193" cy="1736309"/>
          </a:xfrm>
          <a:prstGeom prst="rect">
            <a:avLst/>
          </a:prstGeom>
          <a:noFill/>
        </p:spPr>
        <p:txBody>
          <a:bodyPr wrap="square">
            <a:spAutoFit/>
          </a:bodyPr>
          <a:lstStyle/>
          <a:p>
            <a:pPr marL="0" marR="0">
              <a:lnSpc>
                <a:spcPct val="107000"/>
              </a:lnSpc>
              <a:spcBef>
                <a:spcPts val="0"/>
              </a:spcBef>
              <a:spcAft>
                <a:spcPts val="800"/>
              </a:spcAft>
            </a:pPr>
            <a:r>
              <a:rPr lang="en-US" sz="2800" b="1" u="sng" dirty="0">
                <a:effectLst/>
                <a:latin typeface="Abadi" panose="020B0604020104020204" pitchFamily="34" charset="0"/>
                <a:ea typeface="Calibri" panose="020F0502020204030204" pitchFamily="34" charset="0"/>
                <a:cs typeface="Calibri" panose="020F0502020204030204" pitchFamily="34" charset="0"/>
              </a:rPr>
              <a:t>Work distribution</a:t>
            </a:r>
            <a:r>
              <a:rPr lang="en-US" sz="2800" u="sng" dirty="0">
                <a:effectLst/>
                <a:latin typeface="Abadi" panose="020B0604020104020204" pitchFamily="34" charset="0"/>
                <a:ea typeface="Calibri" panose="020F0502020204030204" pitchFamily="34" charset="0"/>
                <a:cs typeface="Calibri" panose="020F0502020204030204" pitchFamily="34" charset="0"/>
              </a:rPr>
              <a:t>:</a:t>
            </a:r>
            <a:r>
              <a:rPr lang="en-US" sz="2800" dirty="0">
                <a:effectLst/>
                <a:latin typeface="Abadi" panose="020B0604020104020204" pitchFamily="34" charset="0"/>
                <a:ea typeface="Calibri" panose="020F0502020204030204" pitchFamily="34" charset="0"/>
                <a:cs typeface="Calibri" panose="020F0502020204030204" pitchFamily="34" charset="0"/>
              </a:rPr>
              <a:t> </a:t>
            </a:r>
          </a:p>
          <a:p>
            <a:pPr marL="342900" marR="0" indent="-342900">
              <a:lnSpc>
                <a:spcPct val="107000"/>
              </a:lnSpc>
              <a:spcBef>
                <a:spcPts val="0"/>
              </a:spcBef>
              <a:spcAft>
                <a:spcPts val="800"/>
              </a:spcAft>
              <a:buAutoNum type="arabicPeriod"/>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2 people for bedload sampling (switching samplers and dumping out sample per vertical) </a:t>
            </a:r>
          </a:p>
          <a:p>
            <a:pPr marL="342900" marR="0" indent="-342900">
              <a:lnSpc>
                <a:spcPct val="107000"/>
              </a:lnSpc>
              <a:spcBef>
                <a:spcPts val="0"/>
              </a:spcBef>
              <a:spcAft>
                <a:spcPts val="800"/>
              </a:spcAft>
              <a:buAutoNum type="arabicPeriod"/>
            </a:pPr>
            <a:r>
              <a:rPr lang="en-US" dirty="0">
                <a:latin typeface="Abadi" panose="020B0604020104020204" pitchFamily="34" charset="0"/>
                <a:ea typeface="Calibri" panose="020F0502020204030204" pitchFamily="34" charset="0"/>
                <a:cs typeface="Calibri" panose="020F0502020204030204" pitchFamily="34" charset="0"/>
              </a:rPr>
              <a:t>0-2 people depending on sampling rate (0 if we just use ISCOs for samples and camera for timing)</a:t>
            </a:r>
          </a:p>
          <a:p>
            <a:pPr marL="342900" marR="0" indent="-342900">
              <a:lnSpc>
                <a:spcPct val="107000"/>
              </a:lnSpc>
              <a:spcBef>
                <a:spcPts val="0"/>
              </a:spcBef>
              <a:spcAft>
                <a:spcPts val="800"/>
              </a:spcAft>
              <a:buAutoNum type="arabicPeriod"/>
            </a:pPr>
            <a:r>
              <a:rPr lang="en-US" dirty="0">
                <a:highlight>
                  <a:srgbClr val="D5F0B2"/>
                </a:highlight>
                <a:latin typeface="Abadi" panose="020B0604020104020204" pitchFamily="34" charset="0"/>
                <a:ea typeface="Calibri" panose="020F0502020204030204" pitchFamily="34" charset="0"/>
                <a:cs typeface="Calibri" panose="020F0502020204030204" pitchFamily="34" charset="0"/>
              </a:rPr>
              <a:t>2 Starting and managing the siphons, potentially the pump as well?</a:t>
            </a:r>
          </a:p>
        </p:txBody>
      </p:sp>
      <p:sp>
        <p:nvSpPr>
          <p:cNvPr id="5" name="TextBox 4">
            <a:extLst>
              <a:ext uri="{FF2B5EF4-FFF2-40B4-BE49-F238E27FC236}">
                <a16:creationId xmlns:a16="http://schemas.microsoft.com/office/drawing/2014/main" id="{3C4D327A-9843-40C6-55BA-29ADBA1C611F}"/>
              </a:ext>
            </a:extLst>
          </p:cNvPr>
          <p:cNvSpPr txBox="1"/>
          <p:nvPr/>
        </p:nvSpPr>
        <p:spPr>
          <a:xfrm>
            <a:off x="616403" y="2258051"/>
            <a:ext cx="9302038" cy="369332"/>
          </a:xfrm>
          <a:prstGeom prst="rect">
            <a:avLst/>
          </a:prstGeom>
          <a:solidFill>
            <a:srgbClr val="FDFED0"/>
          </a:solidFill>
        </p:spPr>
        <p:txBody>
          <a:bodyPr wrap="square" rtlCol="0">
            <a:spAutoFit/>
          </a:bodyPr>
          <a:lstStyle/>
          <a:p>
            <a:pPr algn="ctr"/>
            <a:r>
              <a:rPr lang="en-US" sz="1800" dirty="0">
                <a:effectLst/>
                <a:latin typeface="Abadi" panose="020B0604020104020204" pitchFamily="34" charset="0"/>
                <a:ea typeface="Calibri" panose="020F0502020204030204" pitchFamily="34" charset="0"/>
              </a:rPr>
              <a:t>Will need at least 4 people in the field at all times, which I think would work out </a:t>
            </a:r>
            <a:r>
              <a:rPr lang="en-US" sz="1800" dirty="0">
                <a:effectLst/>
                <a:latin typeface="Abadi" panose="020B0604020104020204" pitchFamily="34" charset="0"/>
                <a:ea typeface="Calibri" panose="020F0502020204030204" pitchFamily="34" charset="0"/>
                <a:sym typeface="Wingdings" panose="05000000000000000000" pitchFamily="2" charset="2"/>
              </a:rPr>
              <a:t></a:t>
            </a:r>
            <a:r>
              <a:rPr lang="en-US" sz="1800" dirty="0">
                <a:effectLst/>
                <a:latin typeface="Abadi" panose="020B0604020104020204" pitchFamily="34" charset="0"/>
                <a:ea typeface="Calibri" panose="020F0502020204030204" pitchFamily="34" charset="0"/>
              </a:rPr>
              <a:t> </a:t>
            </a:r>
          </a:p>
        </p:txBody>
      </p:sp>
      <p:sp>
        <p:nvSpPr>
          <p:cNvPr id="10" name="Title 1">
            <a:extLst>
              <a:ext uri="{FF2B5EF4-FFF2-40B4-BE49-F238E27FC236}">
                <a16:creationId xmlns:a16="http://schemas.microsoft.com/office/drawing/2014/main" id="{7D78B141-B896-4FA3-651B-C971BB486563}"/>
              </a:ext>
            </a:extLst>
          </p:cNvPr>
          <p:cNvSpPr>
            <a:spLocks noGrp="1"/>
          </p:cNvSpPr>
          <p:nvPr>
            <p:ph type="title"/>
          </p:nvPr>
        </p:nvSpPr>
        <p:spPr>
          <a:xfrm>
            <a:off x="616403" y="3037729"/>
            <a:ext cx="10515600" cy="3614997"/>
          </a:xfrm>
        </p:spPr>
        <p:txBody>
          <a:bodyPr>
            <a:normAutofit fontScale="90000"/>
          </a:bodyPr>
          <a:lstStyle/>
          <a:p>
            <a:r>
              <a:rPr lang="en-US" dirty="0"/>
              <a:t>Things to discuss: </a:t>
            </a:r>
            <a:br>
              <a:rPr lang="en-US" dirty="0"/>
            </a:br>
            <a:r>
              <a:rPr lang="en-US" dirty="0"/>
              <a:t>1. Use of the pump besides just filling the pool? </a:t>
            </a:r>
            <a:br>
              <a:rPr lang="en-US" dirty="0"/>
            </a:br>
            <a:r>
              <a:rPr lang="en-US" b="1" i="1" dirty="0"/>
              <a:t>2. BEDLOAD SAMPLING PROTOCOL FOR SUCH A SHORT AMOUNT OF TIME???</a:t>
            </a:r>
            <a:br>
              <a:rPr lang="en-US" b="1" i="1" dirty="0"/>
            </a:br>
            <a:r>
              <a:rPr lang="en-US" dirty="0"/>
              <a:t>3. Korvin’s last week here – itinerary</a:t>
            </a:r>
            <a:br>
              <a:rPr lang="en-US" dirty="0"/>
            </a:br>
            <a:r>
              <a:rPr lang="en-US" dirty="0"/>
              <a:t>4. Budget? Half DOE grant half SCGSR fellowship?</a:t>
            </a:r>
            <a:endParaRPr lang="en-US" b="1" i="1" dirty="0"/>
          </a:p>
        </p:txBody>
      </p:sp>
    </p:spTree>
    <p:extLst>
      <p:ext uri="{BB962C8B-B14F-4D97-AF65-F5344CB8AC3E}">
        <p14:creationId xmlns:p14="http://schemas.microsoft.com/office/powerpoint/2010/main" val="655292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4079</TotalTime>
  <Words>1313</Words>
  <Application>Microsoft Office PowerPoint</Application>
  <PresentationFormat>Widescreen</PresentationFormat>
  <Paragraphs>116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Abadi</vt:lpstr>
      <vt:lpstr>Arial</vt:lpstr>
      <vt:lpstr>Calibri</vt:lpstr>
      <vt:lpstr>Calibri Light</vt:lpstr>
      <vt:lpstr>Cambria Math</vt:lpstr>
      <vt:lpstr>Consolas</vt:lpstr>
      <vt:lpstr>Office Theme</vt:lpstr>
      <vt:lpstr>2023 Flow Manipulation Experiments</vt:lpstr>
      <vt:lpstr>PowerPoint Presentation</vt:lpstr>
      <vt:lpstr>Original Plan (Proposal)</vt:lpstr>
      <vt:lpstr>New Plan (Draft)</vt:lpstr>
      <vt:lpstr>Best idea so far: </vt:lpstr>
      <vt:lpstr>Design #1: Two pools and 4 siphons </vt:lpstr>
      <vt:lpstr>PowerPoint Presentation</vt:lpstr>
      <vt:lpstr>PowerPoint Presentation</vt:lpstr>
      <vt:lpstr>Things to discuss:  1. Use of the pump besides just filling the pool?  2. BEDLOAD SAMPLING PROTOCOL FOR SUCH A SHORT AMOUNT OF TIME??? 3. Korvin’s last week here – itinerary 4. Budget? Half DOE grant half SCGSR fellowship?</vt:lpstr>
      <vt:lpstr>1. Use of the pump besides just filling the pool?</vt:lpstr>
      <vt:lpstr>2. BEDLOAD SAMPLING PROTOCOL</vt:lpstr>
      <vt:lpstr>3. Korvin’s itinerary and given tasks: </vt:lpstr>
      <vt:lpstr>4. Budget? Half DOE grant half SCGSR fellowship?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2023 Flow Manipulation Experiments</dc:title>
  <dc:creator>Hucke Nunez, Nicole (huck4481@vandals.uidaho.edu)</dc:creator>
  <cp:lastModifiedBy>Hucke Nunez, Nicole (huck4481@vandals.uidaho.edu)</cp:lastModifiedBy>
  <cp:revision>3</cp:revision>
  <dcterms:created xsi:type="dcterms:W3CDTF">2023-08-02T07:27:28Z</dcterms:created>
  <dcterms:modified xsi:type="dcterms:W3CDTF">2023-08-08T05:32:43Z</dcterms:modified>
</cp:coreProperties>
</file>